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44" r:id="rId5"/>
    <p:sldId id="347" r:id="rId6"/>
    <p:sldId id="348" r:id="rId7"/>
    <p:sldId id="354" r:id="rId8"/>
    <p:sldId id="364" r:id="rId9"/>
    <p:sldId id="365" r:id="rId10"/>
    <p:sldId id="357" r:id="rId11"/>
    <p:sldId id="359" r:id="rId12"/>
    <p:sldId id="358" r:id="rId13"/>
    <p:sldId id="349" r:id="rId14"/>
    <p:sldId id="360" r:id="rId15"/>
    <p:sldId id="361" r:id="rId16"/>
    <p:sldId id="351" r:id="rId17"/>
    <p:sldId id="362" r:id="rId18"/>
    <p:sldId id="366" r:id="rId19"/>
    <p:sldId id="352" r:id="rId20"/>
    <p:sldId id="363" r:id="rId21"/>
    <p:sldId id="3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3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943D3-8E94-4A28-ACDA-60709F72B499}" v="186" dt="2024-04-21T16:25:37.134"/>
    <p1510:client id="{59ADE062-85C2-4969-AB27-A2C5E5E80BCA}" v="514" dt="2024-04-21T15:26:21.149"/>
    <p1510:client id="{690B29F8-313F-C142-A573-C1DBA834A4CA}" v="634" dt="2024-04-21T15:15:49.634"/>
    <p1510:client id="{91C0A8C3-E6BA-47D1-93B7-FF23C624912A}" v="50" dt="2024-04-21T15:41:56.046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752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FE943D3-8E94-4A28-ACDA-60709F72B499}"/>
    <pc:docChg chg="addSld delSld modSld">
      <pc:chgData name="Guest User" userId="" providerId="Windows Live" clId="Web-{4FE943D3-8E94-4A28-ACDA-60709F72B499}" dt="2024-04-21T16:25:37.134" v="180" actId="1076"/>
      <pc:docMkLst>
        <pc:docMk/>
      </pc:docMkLst>
      <pc:sldChg chg="modSp">
        <pc:chgData name="Guest User" userId="" providerId="Windows Live" clId="Web-{4FE943D3-8E94-4A28-ACDA-60709F72B499}" dt="2024-04-21T16:17:17.166" v="133" actId="20577"/>
        <pc:sldMkLst>
          <pc:docMk/>
          <pc:sldMk cId="3030076204" sldId="351"/>
        </pc:sldMkLst>
        <pc:spChg chg="mod">
          <ac:chgData name="Guest User" userId="" providerId="Windows Live" clId="Web-{4FE943D3-8E94-4A28-ACDA-60709F72B499}" dt="2024-04-21T16:17:06.009" v="126" actId="20577"/>
          <ac:spMkLst>
            <pc:docMk/>
            <pc:sldMk cId="3030076204" sldId="351"/>
            <ac:spMk id="3" creationId="{87364034-5F15-4B68-638D-779A619AC022}"/>
          </ac:spMkLst>
        </pc:spChg>
        <pc:spChg chg="mod">
          <ac:chgData name="Guest User" userId="" providerId="Windows Live" clId="Web-{4FE943D3-8E94-4A28-ACDA-60709F72B499}" dt="2024-04-21T16:17:17.166" v="133" actId="20577"/>
          <ac:spMkLst>
            <pc:docMk/>
            <pc:sldMk cId="3030076204" sldId="351"/>
            <ac:spMk id="4" creationId="{7E93159D-E72A-4C5B-E9D2-18BA09A87C77}"/>
          </ac:spMkLst>
        </pc:spChg>
      </pc:sldChg>
      <pc:sldChg chg="modSp">
        <pc:chgData name="Guest User" userId="" providerId="Windows Live" clId="Web-{4FE943D3-8E94-4A28-ACDA-60709F72B499}" dt="2024-04-21T16:13:35.019" v="15" actId="20577"/>
        <pc:sldMkLst>
          <pc:docMk/>
          <pc:sldMk cId="3618432772" sldId="362"/>
        </pc:sldMkLst>
        <pc:spChg chg="mod">
          <ac:chgData name="Guest User" userId="" providerId="Windows Live" clId="Web-{4FE943D3-8E94-4A28-ACDA-60709F72B499}" dt="2024-04-21T16:13:35.019" v="15" actId="20577"/>
          <ac:spMkLst>
            <pc:docMk/>
            <pc:sldMk cId="3618432772" sldId="362"/>
            <ac:spMk id="4" creationId="{56519C78-4999-23DD-1F5E-8CE24DD50E36}"/>
          </ac:spMkLst>
        </pc:spChg>
      </pc:sldChg>
      <pc:sldChg chg="modSp add del replId">
        <pc:chgData name="Guest User" userId="" providerId="Windows Live" clId="Web-{4FE943D3-8E94-4A28-ACDA-60709F72B499}" dt="2024-04-21T16:14:29.880" v="21"/>
        <pc:sldMkLst>
          <pc:docMk/>
          <pc:sldMk cId="465534748" sldId="366"/>
        </pc:sldMkLst>
        <pc:spChg chg="mod">
          <ac:chgData name="Guest User" userId="" providerId="Windows Live" clId="Web-{4FE943D3-8E94-4A28-ACDA-60709F72B499}" dt="2024-04-21T16:14:10.285" v="20" actId="20577"/>
          <ac:spMkLst>
            <pc:docMk/>
            <pc:sldMk cId="465534748" sldId="366"/>
            <ac:spMk id="2" creationId="{DB372CA7-4E09-7A12-3F5D-CB985CB9FECC}"/>
          </ac:spMkLst>
        </pc:spChg>
      </pc:sldChg>
      <pc:sldChg chg="addSp delSp modSp new">
        <pc:chgData name="Guest User" userId="" providerId="Windows Live" clId="Web-{4FE943D3-8E94-4A28-ACDA-60709F72B499}" dt="2024-04-21T16:25:37.134" v="180" actId="1076"/>
        <pc:sldMkLst>
          <pc:docMk/>
          <pc:sldMk cId="2761123200" sldId="366"/>
        </pc:sldMkLst>
        <pc:spChg chg="mod">
          <ac:chgData name="Guest User" userId="" providerId="Windows Live" clId="Web-{4FE943D3-8E94-4A28-ACDA-60709F72B499}" dt="2024-04-21T16:25:37.134" v="180" actId="1076"/>
          <ac:spMkLst>
            <pc:docMk/>
            <pc:sldMk cId="2761123200" sldId="366"/>
            <ac:spMk id="2" creationId="{E1A72A80-DC1C-BB1D-3D06-0B6C7AAA7425}"/>
          </ac:spMkLst>
        </pc:spChg>
        <pc:spChg chg="del">
          <ac:chgData name="Guest User" userId="" providerId="Windows Live" clId="Web-{4FE943D3-8E94-4A28-ACDA-60709F72B499}" dt="2024-04-21T16:21:29.674" v="139"/>
          <ac:spMkLst>
            <pc:docMk/>
            <pc:sldMk cId="2761123200" sldId="366"/>
            <ac:spMk id="3" creationId="{205727CD-7CAA-5269-B81D-F741F4DA433C}"/>
          </ac:spMkLst>
        </pc:spChg>
        <pc:spChg chg="mod">
          <ac:chgData name="Guest User" userId="" providerId="Windows Live" clId="Web-{4FE943D3-8E94-4A28-ACDA-60709F72B499}" dt="2024-04-21T16:25:31.712" v="179" actId="1076"/>
          <ac:spMkLst>
            <pc:docMk/>
            <pc:sldMk cId="2761123200" sldId="366"/>
            <ac:spMk id="4" creationId="{270C1466-4CA7-9371-C9FA-97E477E2E2A3}"/>
          </ac:spMkLst>
        </pc:spChg>
        <pc:picChg chg="add mod">
          <ac:chgData name="Guest User" userId="" providerId="Windows Live" clId="Web-{4FE943D3-8E94-4A28-ACDA-60709F72B499}" dt="2024-04-21T16:25:24.228" v="178" actId="1076"/>
          <ac:picMkLst>
            <pc:docMk/>
            <pc:sldMk cId="2761123200" sldId="366"/>
            <ac:picMk id="7" creationId="{E8BE761D-F7EF-0DB2-12BA-B7786D5BFB0F}"/>
          </ac:picMkLst>
        </pc:picChg>
      </pc:sldChg>
    </pc:docChg>
  </pc:docChgLst>
  <pc:docChgLst>
    <pc:chgData name="adesewa adesida" userId="2293784f45a0d46b" providerId="LiveId" clId="{690B29F8-313F-C142-A573-C1DBA834A4CA}"/>
    <pc:docChg chg="undo redo custSel addSld delSld modSld sldOrd">
      <pc:chgData name="adesewa adesida" userId="2293784f45a0d46b" providerId="LiveId" clId="{690B29F8-313F-C142-A573-C1DBA834A4CA}" dt="2024-04-21T15:15:49.637" v="1636" actId="478"/>
      <pc:docMkLst>
        <pc:docMk/>
      </pc:docMkLst>
      <pc:sldChg chg="delSp modSp mod">
        <pc:chgData name="adesewa adesida" userId="2293784f45a0d46b" providerId="LiveId" clId="{690B29F8-313F-C142-A573-C1DBA834A4CA}" dt="2024-04-21T15:15:49.637" v="1636" actId="478"/>
        <pc:sldMkLst>
          <pc:docMk/>
          <pc:sldMk cId="3865085909" sldId="344"/>
        </pc:sldMkLst>
        <pc:spChg chg="mod">
          <ac:chgData name="adesewa adesida" userId="2293784f45a0d46b" providerId="LiveId" clId="{690B29F8-313F-C142-A573-C1DBA834A4CA}" dt="2024-04-20T21:35:34.485" v="1342" actId="14100"/>
          <ac:spMkLst>
            <pc:docMk/>
            <pc:sldMk cId="3865085909" sldId="344"/>
            <ac:spMk id="2" creationId="{B564B7BD-7A84-4E3D-8047-AE29989B88A1}"/>
          </ac:spMkLst>
        </pc:spChg>
        <pc:spChg chg="mod">
          <ac:chgData name="adesewa adesida" userId="2293784f45a0d46b" providerId="LiveId" clId="{690B29F8-313F-C142-A573-C1DBA834A4CA}" dt="2024-04-18T23:52:30.977" v="331" actId="1076"/>
          <ac:spMkLst>
            <pc:docMk/>
            <pc:sldMk cId="3865085909" sldId="344"/>
            <ac:spMk id="24" creationId="{367EB009-1E21-A45C-8608-E9124C46FC8E}"/>
          </ac:spMkLst>
        </pc:spChg>
        <pc:spChg chg="del">
          <ac:chgData name="adesewa adesida" userId="2293784f45a0d46b" providerId="LiveId" clId="{690B29F8-313F-C142-A573-C1DBA834A4CA}" dt="2024-04-21T15:15:49.637" v="1636" actId="478"/>
          <ac:spMkLst>
            <pc:docMk/>
            <pc:sldMk cId="3865085909" sldId="344"/>
            <ac:spMk id="25" creationId="{1F32B2C9-5DFD-7894-F271-C67D4A36A06B}"/>
          </ac:spMkLst>
        </pc:spChg>
        <pc:picChg chg="mod">
          <ac:chgData name="adesewa adesida" userId="2293784f45a0d46b" providerId="LiveId" clId="{690B29F8-313F-C142-A573-C1DBA834A4CA}" dt="2024-04-18T23:52:43.904" v="333" actId="1076"/>
          <ac:picMkLst>
            <pc:docMk/>
            <pc:sldMk cId="3865085909" sldId="344"/>
            <ac:picMk id="36" creationId="{2CE8DA2B-C222-52D5-270C-40E98C5ECE8B}"/>
          </ac:picMkLst>
        </pc:picChg>
        <pc:picChg chg="mod">
          <ac:chgData name="adesewa adesida" userId="2293784f45a0d46b" providerId="LiveId" clId="{690B29F8-313F-C142-A573-C1DBA834A4CA}" dt="2024-04-18T23:52:20.357" v="330" actId="14100"/>
          <ac:picMkLst>
            <pc:docMk/>
            <pc:sldMk cId="3865085909" sldId="344"/>
            <ac:picMk id="44" creationId="{64DCBFB6-FAF8-884F-ADD1-87382C5409A7}"/>
          </ac:picMkLst>
        </pc:picChg>
      </pc:sldChg>
      <pc:sldChg chg="modSp mod">
        <pc:chgData name="adesewa adesida" userId="2293784f45a0d46b" providerId="LiveId" clId="{690B29F8-313F-C142-A573-C1DBA834A4CA}" dt="2024-04-18T16:16:45.621" v="20" actId="20577"/>
        <pc:sldMkLst>
          <pc:docMk/>
          <pc:sldMk cId="1427108074" sldId="347"/>
        </pc:sldMkLst>
        <pc:spChg chg="mod">
          <ac:chgData name="adesewa adesida" userId="2293784f45a0d46b" providerId="LiveId" clId="{690B29F8-313F-C142-A573-C1DBA834A4CA}" dt="2024-04-18T16:16:45.621" v="20" actId="20577"/>
          <ac:spMkLst>
            <pc:docMk/>
            <pc:sldMk cId="1427108074" sldId="347"/>
            <ac:spMk id="28" creationId="{7CC1959B-E6A9-5770-EC41-43538A9E36CE}"/>
          </ac:spMkLst>
        </pc:spChg>
      </pc:sldChg>
      <pc:sldChg chg="modSp mod">
        <pc:chgData name="adesewa adesida" userId="2293784f45a0d46b" providerId="LiveId" clId="{690B29F8-313F-C142-A573-C1DBA834A4CA}" dt="2024-04-18T23:51:31.401" v="328" actId="20577"/>
        <pc:sldMkLst>
          <pc:docMk/>
          <pc:sldMk cId="1386263332" sldId="349"/>
        </pc:sldMkLst>
        <pc:spChg chg="mod">
          <ac:chgData name="adesewa adesida" userId="2293784f45a0d46b" providerId="LiveId" clId="{690B29F8-313F-C142-A573-C1DBA834A4CA}" dt="2024-04-18T23:51:31.401" v="328" actId="20577"/>
          <ac:spMkLst>
            <pc:docMk/>
            <pc:sldMk cId="1386263332" sldId="349"/>
            <ac:spMk id="10" creationId="{5F098455-F3AD-4CE1-6F83-28C95857EE25}"/>
          </ac:spMkLst>
        </pc:spChg>
      </pc:sldChg>
      <pc:sldChg chg="modSp mod">
        <pc:chgData name="adesewa adesida" userId="2293784f45a0d46b" providerId="LiveId" clId="{690B29F8-313F-C142-A573-C1DBA834A4CA}" dt="2024-04-21T02:26:22.043" v="1635" actId="20577"/>
        <pc:sldMkLst>
          <pc:docMk/>
          <pc:sldMk cId="1382360909" sldId="354"/>
        </pc:sldMkLst>
        <pc:spChg chg="mod">
          <ac:chgData name="adesewa adesida" userId="2293784f45a0d46b" providerId="LiveId" clId="{690B29F8-313F-C142-A573-C1DBA834A4CA}" dt="2024-04-21T02:26:22.043" v="1635" actId="20577"/>
          <ac:spMkLst>
            <pc:docMk/>
            <pc:sldMk cId="1382360909" sldId="354"/>
            <ac:spMk id="4" creationId="{96E6187B-AC94-F6E4-6B8F-FAB5DD4D46C2}"/>
          </ac:spMkLst>
        </pc:spChg>
      </pc:sldChg>
      <pc:sldChg chg="del">
        <pc:chgData name="adesewa adesida" userId="2293784f45a0d46b" providerId="LiveId" clId="{690B29F8-313F-C142-A573-C1DBA834A4CA}" dt="2024-04-20T19:07:05.220" v="1309" actId="2696"/>
        <pc:sldMkLst>
          <pc:docMk/>
          <pc:sldMk cId="3574082888" sldId="355"/>
        </pc:sldMkLst>
      </pc:sldChg>
      <pc:sldChg chg="modSp new mod ord">
        <pc:chgData name="adesewa adesida" userId="2293784f45a0d46b" providerId="LiveId" clId="{690B29F8-313F-C142-A573-C1DBA834A4CA}" dt="2024-04-20T15:28:56.245" v="1308" actId="20577"/>
        <pc:sldMkLst>
          <pc:docMk/>
          <pc:sldMk cId="2794263906" sldId="357"/>
        </pc:sldMkLst>
        <pc:spChg chg="mod">
          <ac:chgData name="adesewa adesida" userId="2293784f45a0d46b" providerId="LiveId" clId="{690B29F8-313F-C142-A573-C1DBA834A4CA}" dt="2024-04-18T23:47:57.153" v="256" actId="20577"/>
          <ac:spMkLst>
            <pc:docMk/>
            <pc:sldMk cId="2794263906" sldId="357"/>
            <ac:spMk id="2" creationId="{B175847C-9D97-9CD2-C16F-64B7B2722114}"/>
          </ac:spMkLst>
        </pc:spChg>
        <pc:spChg chg="mod">
          <ac:chgData name="adesewa adesida" userId="2293784f45a0d46b" providerId="LiveId" clId="{690B29F8-313F-C142-A573-C1DBA834A4CA}" dt="2024-04-20T15:28:56.245" v="1308" actId="20577"/>
          <ac:spMkLst>
            <pc:docMk/>
            <pc:sldMk cId="2794263906" sldId="357"/>
            <ac:spMk id="3" creationId="{F0879361-296F-4E16-6442-B0DCB1D47D6C}"/>
          </ac:spMkLst>
        </pc:spChg>
        <pc:spChg chg="mod">
          <ac:chgData name="adesewa adesida" userId="2293784f45a0d46b" providerId="LiveId" clId="{690B29F8-313F-C142-A573-C1DBA834A4CA}" dt="2024-04-18T23:48:07.741" v="273" actId="20577"/>
          <ac:spMkLst>
            <pc:docMk/>
            <pc:sldMk cId="2794263906" sldId="357"/>
            <ac:spMk id="4" creationId="{2A6F1620-4166-8A31-1DE4-DCE3DD366A8E}"/>
          </ac:spMkLst>
        </pc:spChg>
      </pc:sldChg>
      <pc:sldChg chg="addSp delSp modSp new mod modClrScheme chgLayout">
        <pc:chgData name="adesewa adesida" userId="2293784f45a0d46b" providerId="LiveId" clId="{690B29F8-313F-C142-A573-C1DBA834A4CA}" dt="2024-04-20T06:02:32.971" v="1289" actId="14100"/>
        <pc:sldMkLst>
          <pc:docMk/>
          <pc:sldMk cId="325697191" sldId="358"/>
        </pc:sldMkLst>
        <pc:spChg chg="del">
          <ac:chgData name="adesewa adesida" userId="2293784f45a0d46b" providerId="LiveId" clId="{690B29F8-313F-C142-A573-C1DBA834A4CA}" dt="2024-04-20T04:36:14.576" v="337" actId="26606"/>
          <ac:spMkLst>
            <pc:docMk/>
            <pc:sldMk cId="325697191" sldId="358"/>
            <ac:spMk id="2" creationId="{D2A94155-2D3E-FA7A-945C-2F9FF25F7A49}"/>
          </ac:spMkLst>
        </pc:spChg>
        <pc:spChg chg="del">
          <ac:chgData name="adesewa adesida" userId="2293784f45a0d46b" providerId="LiveId" clId="{690B29F8-313F-C142-A573-C1DBA834A4CA}" dt="2024-04-20T04:36:07.274" v="336"/>
          <ac:spMkLst>
            <pc:docMk/>
            <pc:sldMk cId="325697191" sldId="358"/>
            <ac:spMk id="3" creationId="{D6DF510C-17FD-8557-82CD-64F306166A24}"/>
          </ac:spMkLst>
        </pc:spChg>
        <pc:spChg chg="del">
          <ac:chgData name="adesewa adesida" userId="2293784f45a0d46b" providerId="LiveId" clId="{690B29F8-313F-C142-A573-C1DBA834A4CA}" dt="2024-04-20T04:36:14.576" v="337" actId="26606"/>
          <ac:spMkLst>
            <pc:docMk/>
            <pc:sldMk cId="325697191" sldId="358"/>
            <ac:spMk id="4" creationId="{64ABF2A5-B41F-37A5-5086-E9D73C55D5CE}"/>
          </ac:spMkLst>
        </pc:spChg>
        <pc:spChg chg="mod ord modVis">
          <ac:chgData name="adesewa adesida" userId="2293784f45a0d46b" providerId="LiveId" clId="{690B29F8-313F-C142-A573-C1DBA834A4CA}" dt="2024-04-20T05:41:47.707" v="933" actId="26606"/>
          <ac:spMkLst>
            <pc:docMk/>
            <pc:sldMk cId="325697191" sldId="358"/>
            <ac:spMk id="5" creationId="{17AE418C-0AAE-AD1B-6163-1096F9E7D565}"/>
          </ac:spMkLst>
        </pc:spChg>
        <pc:spChg chg="add mod">
          <ac:chgData name="adesewa adesida" userId="2293784f45a0d46b" providerId="LiveId" clId="{690B29F8-313F-C142-A573-C1DBA834A4CA}" dt="2024-04-20T05:44:39.055" v="946" actId="1076"/>
          <ac:spMkLst>
            <pc:docMk/>
            <pc:sldMk cId="325697191" sldId="358"/>
            <ac:spMk id="6" creationId="{2CB59404-DBD6-DD6E-1FAC-23A0166F32FE}"/>
          </ac:spMkLst>
        </pc:spChg>
        <pc:spChg chg="add del mod">
          <ac:chgData name="adesewa adesida" userId="2293784f45a0d46b" providerId="LiveId" clId="{690B29F8-313F-C142-A573-C1DBA834A4CA}" dt="2024-04-20T05:41:26.731" v="931"/>
          <ac:spMkLst>
            <pc:docMk/>
            <pc:sldMk cId="325697191" sldId="358"/>
            <ac:spMk id="8" creationId="{F85682C0-ADDB-A780-C2C6-A47FE597D499}"/>
          </ac:spMkLst>
        </pc:spChg>
        <pc:spChg chg="add del mod">
          <ac:chgData name="adesewa adesida" userId="2293784f45a0d46b" providerId="LiveId" clId="{690B29F8-313F-C142-A573-C1DBA834A4CA}" dt="2024-04-20T05:43:47.642" v="940"/>
          <ac:spMkLst>
            <pc:docMk/>
            <pc:sldMk cId="325697191" sldId="358"/>
            <ac:spMk id="10" creationId="{DA9698DD-8812-613A-1C94-1C877925BC32}"/>
          </ac:spMkLst>
        </pc:spChg>
        <pc:spChg chg="add del mod">
          <ac:chgData name="adesewa adesida" userId="2293784f45a0d46b" providerId="LiveId" clId="{690B29F8-313F-C142-A573-C1DBA834A4CA}" dt="2024-04-20T06:02:20.645" v="1286"/>
          <ac:spMkLst>
            <pc:docMk/>
            <pc:sldMk cId="325697191" sldId="358"/>
            <ac:spMk id="11" creationId="{28A03D41-A5BD-7A4A-D966-306DAE124602}"/>
          </ac:spMkLst>
        </pc:spChg>
        <pc:spChg chg="add del mod">
          <ac:chgData name="adesewa adesida" userId="2293784f45a0d46b" providerId="LiveId" clId="{690B29F8-313F-C142-A573-C1DBA834A4CA}" dt="2024-04-20T05:41:52.811" v="934" actId="478"/>
          <ac:spMkLst>
            <pc:docMk/>
            <pc:sldMk cId="325697191" sldId="358"/>
            <ac:spMk id="1035" creationId="{C8A0332D-D64C-8159-E098-371089D60E41}"/>
          </ac:spMkLst>
        </pc:spChg>
        <pc:spChg chg="add mod">
          <ac:chgData name="adesewa adesida" userId="2293784f45a0d46b" providerId="LiveId" clId="{690B29F8-313F-C142-A573-C1DBA834A4CA}" dt="2024-04-20T05:41:47.707" v="933" actId="26606"/>
          <ac:spMkLst>
            <pc:docMk/>
            <pc:sldMk cId="325697191" sldId="358"/>
            <ac:spMk id="1037" creationId="{854997C3-E011-C32E-F939-1F3C5A666790}"/>
          </ac:spMkLst>
        </pc:spChg>
        <pc:picChg chg="add del mod">
          <ac:chgData name="adesewa adesida" userId="2293784f45a0d46b" providerId="LiveId" clId="{690B29F8-313F-C142-A573-C1DBA834A4CA}" dt="2024-04-20T05:41:22.918" v="930" actId="478"/>
          <ac:picMkLst>
            <pc:docMk/>
            <pc:sldMk cId="325697191" sldId="358"/>
            <ac:picMk id="1026" creationId="{E0F9014B-0684-013E-3F08-7A86EC266522}"/>
          </ac:picMkLst>
        </pc:picChg>
        <pc:picChg chg="add del mod">
          <ac:chgData name="adesewa adesida" userId="2293784f45a0d46b" providerId="LiveId" clId="{690B29F8-313F-C142-A573-C1DBA834A4CA}" dt="2024-04-20T05:41:18.172" v="929"/>
          <ac:picMkLst>
            <pc:docMk/>
            <pc:sldMk cId="325697191" sldId="358"/>
            <ac:picMk id="1028" creationId="{A16F5E42-4EF1-DF37-99FD-DEB6159AF571}"/>
          </ac:picMkLst>
        </pc:picChg>
        <pc:picChg chg="add del mod">
          <ac:chgData name="adesewa adesida" userId="2293784f45a0d46b" providerId="LiveId" clId="{690B29F8-313F-C142-A573-C1DBA834A4CA}" dt="2024-04-20T05:42:30.004" v="939" actId="478"/>
          <ac:picMkLst>
            <pc:docMk/>
            <pc:sldMk cId="325697191" sldId="358"/>
            <ac:picMk id="1030" creationId="{1E3D73CF-85C9-F8E5-80DA-3EF570DA53BF}"/>
          </ac:picMkLst>
        </pc:picChg>
        <pc:picChg chg="add del mod">
          <ac:chgData name="adesewa adesida" userId="2293784f45a0d46b" providerId="LiveId" clId="{690B29F8-313F-C142-A573-C1DBA834A4CA}" dt="2024-04-20T06:02:17.330" v="1285" actId="478"/>
          <ac:picMkLst>
            <pc:docMk/>
            <pc:sldMk cId="325697191" sldId="358"/>
            <ac:picMk id="1032" creationId="{15AFD74F-CE6A-B305-8193-0EB21A2B4283}"/>
          </ac:picMkLst>
        </pc:picChg>
        <pc:picChg chg="add mod">
          <ac:chgData name="adesewa adesida" userId="2293784f45a0d46b" providerId="LiveId" clId="{690B29F8-313F-C142-A573-C1DBA834A4CA}" dt="2024-04-20T06:02:32.971" v="1289" actId="14100"/>
          <ac:picMkLst>
            <pc:docMk/>
            <pc:sldMk cId="325697191" sldId="358"/>
            <ac:picMk id="1034" creationId="{B7AECB07-B47C-48D7-7EBE-50DDCE2E979A}"/>
          </ac:picMkLst>
        </pc:picChg>
      </pc:sldChg>
      <pc:sldChg chg="addSp delSp modSp new mod ord modClrScheme chgLayout">
        <pc:chgData name="adesewa adesida" userId="2293784f45a0d46b" providerId="LiveId" clId="{690B29F8-313F-C142-A573-C1DBA834A4CA}" dt="2024-04-20T05:58:01.029" v="1284" actId="20577"/>
        <pc:sldMkLst>
          <pc:docMk/>
          <pc:sldMk cId="811171514" sldId="359"/>
        </pc:sldMkLst>
        <pc:spChg chg="mod">
          <ac:chgData name="adesewa adesida" userId="2293784f45a0d46b" providerId="LiveId" clId="{690B29F8-313F-C142-A573-C1DBA834A4CA}" dt="2024-04-20T05:45:13.897" v="970" actId="26606"/>
          <ac:spMkLst>
            <pc:docMk/>
            <pc:sldMk cId="811171514" sldId="359"/>
            <ac:spMk id="2" creationId="{00E1E304-4EE9-D233-DCF5-53BD078E42AE}"/>
          </ac:spMkLst>
        </pc:spChg>
        <pc:spChg chg="del mod">
          <ac:chgData name="adesewa adesida" userId="2293784f45a0d46b" providerId="LiveId" clId="{690B29F8-313F-C142-A573-C1DBA834A4CA}" dt="2024-04-20T05:45:13.897" v="970" actId="26606"/>
          <ac:spMkLst>
            <pc:docMk/>
            <pc:sldMk cId="811171514" sldId="359"/>
            <ac:spMk id="3" creationId="{8B408F65-258C-ABB9-6B13-81C363B9EC3D}"/>
          </ac:spMkLst>
        </pc:spChg>
        <pc:spChg chg="mod">
          <ac:chgData name="adesewa adesida" userId="2293784f45a0d46b" providerId="LiveId" clId="{690B29F8-313F-C142-A573-C1DBA834A4CA}" dt="2024-04-20T05:45:13.897" v="970" actId="26606"/>
          <ac:spMkLst>
            <pc:docMk/>
            <pc:sldMk cId="811171514" sldId="359"/>
            <ac:spMk id="4" creationId="{C581A4D9-BB3C-706E-591F-E0C34D44F8E7}"/>
          </ac:spMkLst>
        </pc:spChg>
        <pc:spChg chg="add del mod">
          <ac:chgData name="adesewa adesida" userId="2293784f45a0d46b" providerId="LiveId" clId="{690B29F8-313F-C142-A573-C1DBA834A4CA}" dt="2024-04-20T04:43:29.057" v="432"/>
          <ac:spMkLst>
            <pc:docMk/>
            <pc:sldMk cId="811171514" sldId="359"/>
            <ac:spMk id="5" creationId="{09434BBF-1234-07D8-A53D-91B4C70F071F}"/>
          </ac:spMkLst>
        </pc:spChg>
        <pc:spChg chg="add del mod">
          <ac:chgData name="adesewa adesida" userId="2293784f45a0d46b" providerId="LiveId" clId="{690B29F8-313F-C142-A573-C1DBA834A4CA}" dt="2024-04-20T04:44:08.286" v="458"/>
          <ac:spMkLst>
            <pc:docMk/>
            <pc:sldMk cId="811171514" sldId="359"/>
            <ac:spMk id="6" creationId="{E19E4EBB-219B-2374-5C32-8E11C1C1E22E}"/>
          </ac:spMkLst>
        </pc:spChg>
        <pc:graphicFrameChg chg="add mod">
          <ac:chgData name="adesewa adesida" userId="2293784f45a0d46b" providerId="LiveId" clId="{690B29F8-313F-C142-A573-C1DBA834A4CA}" dt="2024-04-20T05:58:01.029" v="1284" actId="20577"/>
          <ac:graphicFrameMkLst>
            <pc:docMk/>
            <pc:sldMk cId="811171514" sldId="359"/>
            <ac:graphicFrameMk id="7" creationId="{EF130E39-7DC8-6630-DAA7-C53B70AAB886}"/>
          </ac:graphicFrameMkLst>
        </pc:graphicFrameChg>
      </pc:sldChg>
    </pc:docChg>
  </pc:docChgLst>
  <pc:docChgLst>
    <pc:chgData name="Guest User" providerId="Windows Live" clId="Web-{91C0A8C3-E6BA-47D1-93B7-FF23C624912A}"/>
    <pc:docChg chg="addSld modSld">
      <pc:chgData name="Guest User" userId="" providerId="Windows Live" clId="Web-{91C0A8C3-E6BA-47D1-93B7-FF23C624912A}" dt="2024-04-21T15:41:56.046" v="44" actId="1076"/>
      <pc:docMkLst>
        <pc:docMk/>
      </pc:docMkLst>
      <pc:sldChg chg="addSp delSp modSp new">
        <pc:chgData name="Guest User" userId="" providerId="Windows Live" clId="Web-{91C0A8C3-E6BA-47D1-93B7-FF23C624912A}" dt="2024-04-21T15:40:13.836" v="29" actId="14100"/>
        <pc:sldMkLst>
          <pc:docMk/>
          <pc:sldMk cId="3781604869" sldId="364"/>
        </pc:sldMkLst>
        <pc:spChg chg="mod">
          <ac:chgData name="Guest User" userId="" providerId="Windows Live" clId="Web-{91C0A8C3-E6BA-47D1-93B7-FF23C624912A}" dt="2024-04-21T15:35:34.177" v="11" actId="20577"/>
          <ac:spMkLst>
            <pc:docMk/>
            <pc:sldMk cId="3781604869" sldId="364"/>
            <ac:spMk id="2" creationId="{BD7A2FB1-DF44-C3E0-AC9C-CECA46EBDB1B}"/>
          </ac:spMkLst>
        </pc:spChg>
        <pc:spChg chg="del mod">
          <ac:chgData name="Guest User" userId="" providerId="Windows Live" clId="Web-{91C0A8C3-E6BA-47D1-93B7-FF23C624912A}" dt="2024-04-21T15:37:25.904" v="16"/>
          <ac:spMkLst>
            <pc:docMk/>
            <pc:sldMk cId="3781604869" sldId="364"/>
            <ac:spMk id="3" creationId="{AE9CDA7D-4EB0-2BBC-EC59-832C6478A7EA}"/>
          </ac:spMkLst>
        </pc:spChg>
        <pc:spChg chg="del">
          <ac:chgData name="Guest User" userId="" providerId="Windows Live" clId="Web-{91C0A8C3-E6BA-47D1-93B7-FF23C624912A}" dt="2024-04-21T15:35:44.272" v="12"/>
          <ac:spMkLst>
            <pc:docMk/>
            <pc:sldMk cId="3781604869" sldId="364"/>
            <ac:spMk id="4" creationId="{5411D77A-D404-B12F-B84D-09114A9CE06A}"/>
          </ac:spMkLst>
        </pc:spChg>
        <pc:spChg chg="add del mod">
          <ac:chgData name="Guest User" userId="" providerId="Windows Live" clId="Web-{91C0A8C3-E6BA-47D1-93B7-FF23C624912A}" dt="2024-04-21T15:39:26.865" v="21"/>
          <ac:spMkLst>
            <pc:docMk/>
            <pc:sldMk cId="3781604869" sldId="364"/>
            <ac:spMk id="8" creationId="{0FF0435F-5219-8B7A-EE1D-ED66ACE7A1AC}"/>
          </ac:spMkLst>
        </pc:spChg>
        <pc:picChg chg="add del mod ord">
          <ac:chgData name="Guest User" userId="" providerId="Windows Live" clId="Web-{91C0A8C3-E6BA-47D1-93B7-FF23C624912A}" dt="2024-04-21T15:37:29.716" v="17"/>
          <ac:picMkLst>
            <pc:docMk/>
            <pc:sldMk cId="3781604869" sldId="364"/>
            <ac:picMk id="6" creationId="{DD01D801-44B4-E2F5-3D45-C61FE9304034}"/>
          </ac:picMkLst>
        </pc:picChg>
        <pc:picChg chg="add mod ord">
          <ac:chgData name="Guest User" userId="" providerId="Windows Live" clId="Web-{91C0A8C3-E6BA-47D1-93B7-FF23C624912A}" dt="2024-04-21T15:39:35.475" v="23" actId="1076"/>
          <ac:picMkLst>
            <pc:docMk/>
            <pc:sldMk cId="3781604869" sldId="364"/>
            <ac:picMk id="9" creationId="{773A78E9-3F57-7335-8B5A-AE9E55FE3596}"/>
          </ac:picMkLst>
        </pc:picChg>
        <pc:picChg chg="add mod">
          <ac:chgData name="Guest User" userId="" providerId="Windows Live" clId="Web-{91C0A8C3-E6BA-47D1-93B7-FF23C624912A}" dt="2024-04-21T15:40:13.836" v="29" actId="14100"/>
          <ac:picMkLst>
            <pc:docMk/>
            <pc:sldMk cId="3781604869" sldId="364"/>
            <ac:picMk id="10" creationId="{D352EDA5-AF99-B1C0-28C7-2E3E85DDDDDE}"/>
          </ac:picMkLst>
        </pc:picChg>
      </pc:sldChg>
      <pc:sldChg chg="addSp delSp modSp add replId">
        <pc:chgData name="Guest User" userId="" providerId="Windows Live" clId="Web-{91C0A8C3-E6BA-47D1-93B7-FF23C624912A}" dt="2024-04-21T15:41:56.046" v="44" actId="1076"/>
        <pc:sldMkLst>
          <pc:docMk/>
          <pc:sldMk cId="433332112" sldId="365"/>
        </pc:sldMkLst>
        <pc:spChg chg="add del mod">
          <ac:chgData name="Guest User" userId="" providerId="Windows Live" clId="Web-{91C0A8C3-E6BA-47D1-93B7-FF23C624912A}" dt="2024-04-21T15:40:58.902" v="33"/>
          <ac:spMkLst>
            <pc:docMk/>
            <pc:sldMk cId="433332112" sldId="365"/>
            <ac:spMk id="4" creationId="{52766C17-35E4-1F59-8215-9365138EF784}"/>
          </ac:spMkLst>
        </pc:spChg>
        <pc:picChg chg="add mod">
          <ac:chgData name="Guest User" userId="" providerId="Windows Live" clId="Web-{91C0A8C3-E6BA-47D1-93B7-FF23C624912A}" dt="2024-04-21T15:41:56.046" v="44" actId="1076"/>
          <ac:picMkLst>
            <pc:docMk/>
            <pc:sldMk cId="433332112" sldId="365"/>
            <ac:picMk id="6" creationId="{AE241911-3FA8-219B-2271-5CF8CBD33380}"/>
          </ac:picMkLst>
        </pc:picChg>
        <pc:picChg chg="del">
          <ac:chgData name="Guest User" userId="" providerId="Windows Live" clId="Web-{91C0A8C3-E6BA-47D1-93B7-FF23C624912A}" dt="2024-04-21T15:40:48.479" v="31"/>
          <ac:picMkLst>
            <pc:docMk/>
            <pc:sldMk cId="433332112" sldId="365"/>
            <ac:picMk id="9" creationId="{773A78E9-3F57-7335-8B5A-AE9E55FE3596}"/>
          </ac:picMkLst>
        </pc:picChg>
        <pc:picChg chg="del">
          <ac:chgData name="Guest User" userId="" providerId="Windows Live" clId="Web-{91C0A8C3-E6BA-47D1-93B7-FF23C624912A}" dt="2024-04-21T15:40:52.839" v="32"/>
          <ac:picMkLst>
            <pc:docMk/>
            <pc:sldMk cId="433332112" sldId="365"/>
            <ac:picMk id="10" creationId="{D352EDA5-AF99-B1C0-28C7-2E3E85DDDDDE}"/>
          </ac:picMkLst>
        </pc:picChg>
      </pc:sldChg>
    </pc:docChg>
  </pc:docChgLst>
  <pc:docChgLst>
    <pc:chgData name="Guest User" providerId="Windows Live" clId="Web-{59ADE062-85C2-4969-AB27-A2C5E5E80BCA}"/>
    <pc:docChg chg="addSld modSld sldOrd">
      <pc:chgData name="Guest User" userId="" providerId="Windows Live" clId="Web-{59ADE062-85C2-4969-AB27-A2C5E5E80BCA}" dt="2024-04-21T15:26:21.149" v="461" actId="20577"/>
      <pc:docMkLst>
        <pc:docMk/>
      </pc:docMkLst>
      <pc:sldChg chg="modSp">
        <pc:chgData name="Guest User" userId="" providerId="Windows Live" clId="Web-{59ADE062-85C2-4969-AB27-A2C5E5E80BCA}" dt="2024-04-20T22:39:48.976" v="278" actId="14100"/>
        <pc:sldMkLst>
          <pc:docMk/>
          <pc:sldMk cId="1427108074" sldId="347"/>
        </pc:sldMkLst>
        <pc:spChg chg="mod">
          <ac:chgData name="Guest User" userId="" providerId="Windows Live" clId="Web-{59ADE062-85C2-4969-AB27-A2C5E5E80BCA}" dt="2024-04-20T22:39:48.976" v="278" actId="14100"/>
          <ac:spMkLst>
            <pc:docMk/>
            <pc:sldMk cId="1427108074" sldId="347"/>
            <ac:spMk id="23" creationId="{21905908-61C5-E80D-F570-D84DB7527C19}"/>
          </ac:spMkLst>
        </pc:spChg>
      </pc:sldChg>
      <pc:sldChg chg="addSp delSp modSp">
        <pc:chgData name="Guest User" userId="" providerId="Windows Live" clId="Web-{59ADE062-85C2-4969-AB27-A2C5E5E80BCA}" dt="2024-04-21T15:23:13.454" v="410" actId="1076"/>
        <pc:sldMkLst>
          <pc:docMk/>
          <pc:sldMk cId="762554544" sldId="348"/>
        </pc:sldMkLst>
        <pc:spChg chg="add del mod">
          <ac:chgData name="Guest User" userId="" providerId="Windows Live" clId="Web-{59ADE062-85C2-4969-AB27-A2C5E5E80BCA}" dt="2024-04-21T15:22:08.029" v="385"/>
          <ac:spMkLst>
            <pc:docMk/>
            <pc:sldMk cId="762554544" sldId="348"/>
            <ac:spMk id="3" creationId="{ECCD59FF-85A0-3581-A7D2-7DB1030068D4}"/>
          </ac:spMkLst>
        </pc:spChg>
        <pc:spChg chg="del mod">
          <ac:chgData name="Guest User" userId="" providerId="Windows Live" clId="Web-{59ADE062-85C2-4969-AB27-A2C5E5E80BCA}" dt="2024-04-21T15:21:37.809" v="383"/>
          <ac:spMkLst>
            <pc:docMk/>
            <pc:sldMk cId="762554544" sldId="348"/>
            <ac:spMk id="4" creationId="{A5A951FD-B055-4EE8-B6D9-62EC0F39DC50}"/>
          </ac:spMkLst>
        </pc:spChg>
        <pc:spChg chg="add mod">
          <ac:chgData name="Guest User" userId="" providerId="Windows Live" clId="Web-{59ADE062-85C2-4969-AB27-A2C5E5E80BCA}" dt="2024-04-21T15:23:13.454" v="410" actId="1076"/>
          <ac:spMkLst>
            <pc:docMk/>
            <pc:sldMk cId="762554544" sldId="348"/>
            <ac:spMk id="6" creationId="{E087C75F-D138-09C8-1586-C7058565B888}"/>
          </ac:spMkLst>
        </pc:spChg>
        <pc:spChg chg="mod">
          <ac:chgData name="Guest User" userId="" providerId="Windows Live" clId="Web-{59ADE062-85C2-4969-AB27-A2C5E5E80BCA}" dt="2024-04-20T19:34:51.887" v="234" actId="20577"/>
          <ac:spMkLst>
            <pc:docMk/>
            <pc:sldMk cId="762554544" sldId="348"/>
            <ac:spMk id="7" creationId="{FC5F8EB2-8936-F0AC-DA2A-4A5609BEA7E8}"/>
          </ac:spMkLst>
        </pc:spChg>
      </pc:sldChg>
      <pc:sldChg chg="modSp">
        <pc:chgData name="Guest User" userId="" providerId="Windows Live" clId="Web-{59ADE062-85C2-4969-AB27-A2C5E5E80BCA}" dt="2024-04-20T17:18:18.671" v="65" actId="20577"/>
        <pc:sldMkLst>
          <pc:docMk/>
          <pc:sldMk cId="3030076204" sldId="351"/>
        </pc:sldMkLst>
        <pc:spChg chg="mod">
          <ac:chgData name="Guest User" userId="" providerId="Windows Live" clId="Web-{59ADE062-85C2-4969-AB27-A2C5E5E80BCA}" dt="2024-04-20T17:18:18.671" v="65" actId="20577"/>
          <ac:spMkLst>
            <pc:docMk/>
            <pc:sldMk cId="3030076204" sldId="351"/>
            <ac:spMk id="5" creationId="{5351A4F1-ABAF-2D28-B31B-A6DC9942FA18}"/>
          </ac:spMkLst>
        </pc:spChg>
      </pc:sldChg>
      <pc:sldChg chg="modSp">
        <pc:chgData name="Guest User" userId="" providerId="Windows Live" clId="Web-{59ADE062-85C2-4969-AB27-A2C5E5E80BCA}" dt="2024-04-20T16:15:51.816" v="59" actId="20577"/>
        <pc:sldMkLst>
          <pc:docMk/>
          <pc:sldMk cId="2902754129" sldId="352"/>
        </pc:sldMkLst>
        <pc:spChg chg="mod">
          <ac:chgData name="Guest User" userId="" providerId="Windows Live" clId="Web-{59ADE062-85C2-4969-AB27-A2C5E5E80BCA}" dt="2024-04-20T15:40:57.349" v="49" actId="20577"/>
          <ac:spMkLst>
            <pc:docMk/>
            <pc:sldMk cId="2902754129" sldId="352"/>
            <ac:spMk id="9" creationId="{3B5244AC-D906-A60B-5023-D0289CF4F6C9}"/>
          </ac:spMkLst>
        </pc:spChg>
        <pc:spChg chg="mod">
          <ac:chgData name="Guest User" userId="" providerId="Windows Live" clId="Web-{59ADE062-85C2-4969-AB27-A2C5E5E80BCA}" dt="2024-04-20T16:15:51.816" v="59" actId="20577"/>
          <ac:spMkLst>
            <pc:docMk/>
            <pc:sldMk cId="2902754129" sldId="352"/>
            <ac:spMk id="10" creationId="{F3F9FB22-CA85-FC72-AA81-4708F62AB6C2}"/>
          </ac:spMkLst>
        </pc:spChg>
      </pc:sldChg>
      <pc:sldChg chg="addSp delSp modSp">
        <pc:chgData name="Guest User" userId="" providerId="Windows Live" clId="Web-{59ADE062-85C2-4969-AB27-A2C5E5E80BCA}" dt="2024-04-21T15:24:52.177" v="451" actId="1076"/>
        <pc:sldMkLst>
          <pc:docMk/>
          <pc:sldMk cId="1382360909" sldId="354"/>
        </pc:sldMkLst>
        <pc:spChg chg="add del mod">
          <ac:chgData name="Guest User" userId="" providerId="Windows Live" clId="Web-{59ADE062-85C2-4969-AB27-A2C5E5E80BCA}" dt="2024-04-20T22:41:35.839" v="334"/>
          <ac:spMkLst>
            <pc:docMk/>
            <pc:sldMk cId="1382360909" sldId="354"/>
            <ac:spMk id="3" creationId="{7FF8F842-D95F-32E4-59B0-60283CC86021}"/>
          </ac:spMkLst>
        </pc:spChg>
        <pc:spChg chg="mod">
          <ac:chgData name="Guest User" userId="" providerId="Windows Live" clId="Web-{59ADE062-85C2-4969-AB27-A2C5E5E80BCA}" dt="2024-04-21T15:24:52.177" v="451" actId="1076"/>
          <ac:spMkLst>
            <pc:docMk/>
            <pc:sldMk cId="1382360909" sldId="354"/>
            <ac:spMk id="4" creationId="{96E6187B-AC94-F6E4-6B8F-FAB5DD4D46C2}"/>
          </ac:spMkLst>
        </pc:spChg>
        <pc:spChg chg="add del mod">
          <ac:chgData name="Guest User" userId="" providerId="Windows Live" clId="Web-{59ADE062-85C2-4969-AB27-A2C5E5E80BCA}" dt="2024-04-21T15:22:29.561" v="390"/>
          <ac:spMkLst>
            <pc:docMk/>
            <pc:sldMk cId="1382360909" sldId="354"/>
            <ac:spMk id="6" creationId="{D618ED5B-846F-0FC0-F00F-D1B7FFAF881A}"/>
          </ac:spMkLst>
        </pc:spChg>
        <pc:spChg chg="add del mod">
          <ac:chgData name="Guest User" userId="" providerId="Windows Live" clId="Web-{59ADE062-85C2-4969-AB27-A2C5E5E80BCA}" dt="2024-04-20T22:41:21.604" v="308"/>
          <ac:spMkLst>
            <pc:docMk/>
            <pc:sldMk cId="1382360909" sldId="354"/>
            <ac:spMk id="7" creationId="{20CA417F-7C85-C087-39F3-327D29009143}"/>
          </ac:spMkLst>
        </pc:spChg>
        <pc:spChg chg="add mod">
          <ac:chgData name="Guest User" userId="" providerId="Windows Live" clId="Web-{59ADE062-85C2-4969-AB27-A2C5E5E80BCA}" dt="2024-04-21T15:23:02.031" v="408" actId="1076"/>
          <ac:spMkLst>
            <pc:docMk/>
            <pc:sldMk cId="1382360909" sldId="354"/>
            <ac:spMk id="8" creationId="{0C143FAA-D284-D2F8-275D-44C82702AB7F}"/>
          </ac:spMkLst>
        </pc:spChg>
        <pc:spChg chg="add del mod">
          <ac:chgData name="Guest User" userId="" providerId="Windows Live" clId="Web-{59ADE062-85C2-4969-AB27-A2C5E5E80BCA}" dt="2024-04-20T22:41:50.761" v="337"/>
          <ac:spMkLst>
            <pc:docMk/>
            <pc:sldMk cId="1382360909" sldId="354"/>
            <ac:spMk id="9" creationId="{9DEEED3F-8B92-4C72-DF7E-B5DF094C1E63}"/>
          </ac:spMkLst>
        </pc:spChg>
        <pc:spChg chg="add del mod">
          <ac:chgData name="Guest User" userId="" providerId="Windows Live" clId="Web-{59ADE062-85C2-4969-AB27-A2C5E5E80BCA}" dt="2024-04-21T15:22:42.671" v="394"/>
          <ac:spMkLst>
            <pc:docMk/>
            <pc:sldMk cId="1382360909" sldId="354"/>
            <ac:spMk id="11" creationId="{79A165C3-32CB-B743-6D02-17386B7ACEEC}"/>
          </ac:spMkLst>
        </pc:spChg>
      </pc:sldChg>
      <pc:sldChg chg="addSp delSp modSp">
        <pc:chgData name="Guest User" userId="" providerId="Windows Live" clId="Web-{59ADE062-85C2-4969-AB27-A2C5E5E80BCA}" dt="2024-04-21T15:23:38.361" v="422" actId="1076"/>
        <pc:sldMkLst>
          <pc:docMk/>
          <pc:sldMk cId="2794263906" sldId="357"/>
        </pc:sldMkLst>
        <pc:spChg chg="del">
          <ac:chgData name="Guest User" userId="" providerId="Windows Live" clId="Web-{59ADE062-85C2-4969-AB27-A2C5E5E80BCA}" dt="2024-04-20T22:42:13.059" v="345"/>
          <ac:spMkLst>
            <pc:docMk/>
            <pc:sldMk cId="2794263906" sldId="357"/>
            <ac:spMk id="2" creationId="{B175847C-9D97-9CD2-C16F-64B7B2722114}"/>
          </ac:spMkLst>
        </pc:spChg>
        <pc:spChg chg="mod">
          <ac:chgData name="Guest User" userId="" providerId="Windows Live" clId="Web-{59ADE062-85C2-4969-AB27-A2C5E5E80BCA}" dt="2024-04-20T14:38:39.657" v="13" actId="20577"/>
          <ac:spMkLst>
            <pc:docMk/>
            <pc:sldMk cId="2794263906" sldId="357"/>
            <ac:spMk id="3" creationId="{F0879361-296F-4E16-6442-B0DCB1D47D6C}"/>
          </ac:spMkLst>
        </pc:spChg>
        <pc:spChg chg="mod">
          <ac:chgData name="Guest User" userId="" providerId="Windows Live" clId="Web-{59ADE062-85C2-4969-AB27-A2C5E5E80BCA}" dt="2024-04-20T14:38:53.205" v="15" actId="20577"/>
          <ac:spMkLst>
            <pc:docMk/>
            <pc:sldMk cId="2794263906" sldId="357"/>
            <ac:spMk id="4" creationId="{2A6F1620-4166-8A31-1DE4-DCE3DD366A8E}"/>
          </ac:spMkLst>
        </pc:spChg>
        <pc:spChg chg="add mod">
          <ac:chgData name="Guest User" userId="" providerId="Windows Live" clId="Web-{59ADE062-85C2-4969-AB27-A2C5E5E80BCA}" dt="2024-04-21T15:23:38.361" v="422" actId="1076"/>
          <ac:spMkLst>
            <pc:docMk/>
            <pc:sldMk cId="2794263906" sldId="357"/>
            <ac:spMk id="6" creationId="{D33C6A91-8B9A-4952-D97E-23CB50018E91}"/>
          </ac:spMkLst>
        </pc:spChg>
        <pc:spChg chg="add del mod">
          <ac:chgData name="Guest User" userId="" providerId="Windows Live" clId="Web-{59ADE062-85C2-4969-AB27-A2C5E5E80BCA}" dt="2024-04-20T22:42:18.450" v="347"/>
          <ac:spMkLst>
            <pc:docMk/>
            <pc:sldMk cId="2794263906" sldId="357"/>
            <ac:spMk id="7" creationId="{E9F1CF08-D0B0-78AA-2FE7-6A25102B5F29}"/>
          </ac:spMkLst>
        </pc:spChg>
        <pc:spChg chg="add del mod">
          <ac:chgData name="Guest User" userId="" providerId="Windows Live" clId="Web-{59ADE062-85C2-4969-AB27-A2C5E5E80BCA}" dt="2024-04-21T15:23:18.735" v="411"/>
          <ac:spMkLst>
            <pc:docMk/>
            <pc:sldMk cId="2794263906" sldId="357"/>
            <ac:spMk id="9" creationId="{2CDC6AFF-EF44-A70F-C86B-E11E6E03CBFE}"/>
          </ac:spMkLst>
        </pc:spChg>
      </pc:sldChg>
      <pc:sldChg chg="addSp delSp modSp">
        <pc:chgData name="Guest User" userId="" providerId="Windows Live" clId="Web-{59ADE062-85C2-4969-AB27-A2C5E5E80BCA}" dt="2024-04-21T15:24:16.707" v="448" actId="1076"/>
        <pc:sldMkLst>
          <pc:docMk/>
          <pc:sldMk cId="811171514" sldId="359"/>
        </pc:sldMkLst>
        <pc:spChg chg="del mod">
          <ac:chgData name="Guest User" userId="" providerId="Windows Live" clId="Web-{59ADE062-85C2-4969-AB27-A2C5E5E80BCA}" dt="2024-04-21T15:14:37.080" v="357"/>
          <ac:spMkLst>
            <pc:docMk/>
            <pc:sldMk cId="811171514" sldId="359"/>
            <ac:spMk id="2" creationId="{00E1E304-4EE9-D233-DCF5-53BD078E42AE}"/>
          </ac:spMkLst>
        </pc:spChg>
        <pc:spChg chg="add del mod">
          <ac:chgData name="Guest User" userId="" providerId="Windows Live" clId="Web-{59ADE062-85C2-4969-AB27-A2C5E5E80BCA}" dt="2024-04-21T15:23:47.987" v="423"/>
          <ac:spMkLst>
            <pc:docMk/>
            <pc:sldMk cId="811171514" sldId="359"/>
            <ac:spMk id="37" creationId="{4AACA2F2-4136-6310-71F2-683C215A3428}"/>
          </ac:spMkLst>
        </pc:spChg>
        <pc:spChg chg="add mod">
          <ac:chgData name="Guest User" userId="" providerId="Windows Live" clId="Web-{59ADE062-85C2-4969-AB27-A2C5E5E80BCA}" dt="2024-04-21T15:24:16.707" v="448" actId="1076"/>
          <ac:spMkLst>
            <pc:docMk/>
            <pc:sldMk cId="811171514" sldId="359"/>
            <ac:spMk id="39" creationId="{8C58A3F6-A6E7-BEC3-05C6-4182BE6921D1}"/>
          </ac:spMkLst>
        </pc:spChg>
      </pc:sldChg>
      <pc:sldChg chg="addSp delSp modSp new">
        <pc:chgData name="Guest User" userId="" providerId="Windows Live" clId="Web-{59ADE062-85C2-4969-AB27-A2C5E5E80BCA}" dt="2024-04-21T15:25:11.850" v="453" actId="20577"/>
        <pc:sldMkLst>
          <pc:docMk/>
          <pc:sldMk cId="3676796026" sldId="360"/>
        </pc:sldMkLst>
        <pc:spChg chg="mod">
          <ac:chgData name="Guest User" userId="" providerId="Windows Live" clId="Web-{59ADE062-85C2-4969-AB27-A2C5E5E80BCA}" dt="2024-04-20T17:20:26.770" v="79" actId="14100"/>
          <ac:spMkLst>
            <pc:docMk/>
            <pc:sldMk cId="3676796026" sldId="360"/>
            <ac:spMk id="2" creationId="{E6333284-F7FC-DDC3-73FD-B887B3AF8381}"/>
          </ac:spMkLst>
        </pc:spChg>
        <pc:spChg chg="del">
          <ac:chgData name="Guest User" userId="" providerId="Windows Live" clId="Web-{59ADE062-85C2-4969-AB27-A2C5E5E80BCA}" dt="2024-04-20T17:19:34.862" v="68"/>
          <ac:spMkLst>
            <pc:docMk/>
            <pc:sldMk cId="3676796026" sldId="360"/>
            <ac:spMk id="3" creationId="{D802D0FC-AF00-41AF-9241-4B5A39872AEF}"/>
          </ac:spMkLst>
        </pc:spChg>
        <pc:spChg chg="del">
          <ac:chgData name="Guest User" userId="" providerId="Windows Live" clId="Web-{59ADE062-85C2-4969-AB27-A2C5E5E80BCA}" dt="2024-04-20T17:19:26.018" v="67"/>
          <ac:spMkLst>
            <pc:docMk/>
            <pc:sldMk cId="3676796026" sldId="360"/>
            <ac:spMk id="4" creationId="{C4A0E264-2060-9D21-5EE0-6C7E65066727}"/>
          </ac:spMkLst>
        </pc:spChg>
        <pc:spChg chg="add mod">
          <ac:chgData name="Guest User" userId="" providerId="Windows Live" clId="Web-{59ADE062-85C2-4969-AB27-A2C5E5E80BCA}" dt="2024-04-21T15:25:11.850" v="453" actId="20577"/>
          <ac:spMkLst>
            <pc:docMk/>
            <pc:sldMk cId="3676796026" sldId="360"/>
            <ac:spMk id="6" creationId="{FFF437C3-DC03-C25D-57A8-4FDB24620FDB}"/>
          </ac:spMkLst>
        </pc:spChg>
      </pc:sldChg>
      <pc:sldChg chg="addSp delSp modSp new ord">
        <pc:chgData name="Guest User" userId="" providerId="Windows Live" clId="Web-{59ADE062-85C2-4969-AB27-A2C5E5E80BCA}" dt="2024-04-21T15:26:21.149" v="461" actId="20577"/>
        <pc:sldMkLst>
          <pc:docMk/>
          <pc:sldMk cId="3602015494" sldId="361"/>
        </pc:sldMkLst>
        <pc:spChg chg="del">
          <ac:chgData name="Guest User" userId="" providerId="Windows Live" clId="Web-{59ADE062-85C2-4969-AB27-A2C5E5E80BCA}" dt="2024-04-20T17:28:35.572" v="119"/>
          <ac:spMkLst>
            <pc:docMk/>
            <pc:sldMk cId="3602015494" sldId="361"/>
            <ac:spMk id="2" creationId="{82712C75-2165-80EC-082A-78E2738EDFD9}"/>
          </ac:spMkLst>
        </pc:spChg>
        <pc:spChg chg="del">
          <ac:chgData name="Guest User" userId="" providerId="Windows Live" clId="Web-{59ADE062-85C2-4969-AB27-A2C5E5E80BCA}" dt="2024-04-20T17:28:46.713" v="121"/>
          <ac:spMkLst>
            <pc:docMk/>
            <pc:sldMk cId="3602015494" sldId="361"/>
            <ac:spMk id="3" creationId="{81BB4CC2-6426-592C-EC3E-6D3572E941CE}"/>
          </ac:spMkLst>
        </pc:spChg>
        <pc:spChg chg="mod">
          <ac:chgData name="Guest User" userId="" providerId="Windows Live" clId="Web-{59ADE062-85C2-4969-AB27-A2C5E5E80BCA}" dt="2024-04-21T15:26:21.149" v="461" actId="20577"/>
          <ac:spMkLst>
            <pc:docMk/>
            <pc:sldMk cId="3602015494" sldId="361"/>
            <ac:spMk id="4" creationId="{FD26FEED-4879-F434-200A-3B6F499409BB}"/>
          </ac:spMkLst>
        </pc:spChg>
        <pc:spChg chg="add mod">
          <ac:chgData name="Guest User" userId="" providerId="Windows Live" clId="Web-{59ADE062-85C2-4969-AB27-A2C5E5E80BCA}" dt="2024-04-20T17:29:33.075" v="150" actId="20577"/>
          <ac:spMkLst>
            <pc:docMk/>
            <pc:sldMk cId="3602015494" sldId="361"/>
            <ac:spMk id="7" creationId="{E465B2B7-A5A7-4EDC-9D66-46188B56F9EB}"/>
          </ac:spMkLst>
        </pc:spChg>
      </pc:sldChg>
      <pc:sldChg chg="delSp modSp new">
        <pc:chgData name="Guest User" userId="" providerId="Windows Live" clId="Web-{59ADE062-85C2-4969-AB27-A2C5E5E80BCA}" dt="2024-04-20T20:06:12.910" v="253" actId="14100"/>
        <pc:sldMkLst>
          <pc:docMk/>
          <pc:sldMk cId="3618432772" sldId="362"/>
        </pc:sldMkLst>
        <pc:spChg chg="mod">
          <ac:chgData name="Guest User" userId="" providerId="Windows Live" clId="Web-{59ADE062-85C2-4969-AB27-A2C5E5E80BCA}" dt="2024-04-20T20:04:39.579" v="244" actId="20577"/>
          <ac:spMkLst>
            <pc:docMk/>
            <pc:sldMk cId="3618432772" sldId="362"/>
            <ac:spMk id="2" creationId="{DB372CA7-4E09-7A12-3F5D-CB985CB9FECC}"/>
          </ac:spMkLst>
        </pc:spChg>
        <pc:spChg chg="del">
          <ac:chgData name="Guest User" userId="" providerId="Windows Live" clId="Web-{59ADE062-85C2-4969-AB27-A2C5E5E80BCA}" dt="2024-04-20T20:04:11.719" v="236"/>
          <ac:spMkLst>
            <pc:docMk/>
            <pc:sldMk cId="3618432772" sldId="362"/>
            <ac:spMk id="3" creationId="{8CAFC051-E01F-77B2-5468-8D0E6177E69F}"/>
          </ac:spMkLst>
        </pc:spChg>
        <pc:spChg chg="mod">
          <ac:chgData name="Guest User" userId="" providerId="Windows Live" clId="Web-{59ADE062-85C2-4969-AB27-A2C5E5E80BCA}" dt="2024-04-20T20:06:12.910" v="253" actId="14100"/>
          <ac:spMkLst>
            <pc:docMk/>
            <pc:sldMk cId="3618432772" sldId="362"/>
            <ac:spMk id="4" creationId="{56519C78-4999-23DD-1F5E-8CE24DD50E36}"/>
          </ac:spMkLst>
        </pc:spChg>
      </pc:sldChg>
      <pc:sldChg chg="delSp modSp new">
        <pc:chgData name="Guest User" userId="" providerId="Windows Live" clId="Web-{59ADE062-85C2-4969-AB27-A2C5E5E80BCA}" dt="2024-04-20T20:36:15.740" v="277" actId="20577"/>
        <pc:sldMkLst>
          <pc:docMk/>
          <pc:sldMk cId="2639418747" sldId="363"/>
        </pc:sldMkLst>
        <pc:spChg chg="mod">
          <ac:chgData name="Guest User" userId="" providerId="Windows Live" clId="Web-{59ADE062-85C2-4969-AB27-A2C5E5E80BCA}" dt="2024-04-20T20:16:14.447" v="261" actId="20577"/>
          <ac:spMkLst>
            <pc:docMk/>
            <pc:sldMk cId="2639418747" sldId="363"/>
            <ac:spMk id="2" creationId="{0E6423D3-9F5B-58C0-D328-0DC053A83BE2}"/>
          </ac:spMkLst>
        </pc:spChg>
        <pc:spChg chg="del">
          <ac:chgData name="Guest User" userId="" providerId="Windows Live" clId="Web-{59ADE062-85C2-4969-AB27-A2C5E5E80BCA}" dt="2024-04-20T20:16:09.697" v="255"/>
          <ac:spMkLst>
            <pc:docMk/>
            <pc:sldMk cId="2639418747" sldId="363"/>
            <ac:spMk id="3" creationId="{AAC3D62C-82DF-9F90-E00D-DF1700420101}"/>
          </ac:spMkLst>
        </pc:spChg>
        <pc:spChg chg="mod">
          <ac:chgData name="Guest User" userId="" providerId="Windows Live" clId="Web-{59ADE062-85C2-4969-AB27-A2C5E5E80BCA}" dt="2024-04-20T20:36:15.740" v="277" actId="20577"/>
          <ac:spMkLst>
            <pc:docMk/>
            <pc:sldMk cId="2639418747" sldId="363"/>
            <ac:spMk id="4" creationId="{41F92031-EA26-2207-C6D8-4123359F43BD}"/>
          </ac:spMkLst>
        </pc:spChg>
      </pc:sldChg>
    </pc:docChg>
  </pc:docChgLst>
  <pc:docChgLst>
    <pc:chgData name="Guest User" providerId="Windows Live" clId="Web-{E2940BFF-5116-4F57-8E03-BFE6E35B78E2}"/>
    <pc:docChg chg="modSld">
      <pc:chgData name="Guest User" userId="" providerId="Windows Live" clId="Web-{E2940BFF-5116-4F57-8E03-BFE6E35B78E2}" dt="2024-04-18T00:35:45.776" v="36"/>
      <pc:docMkLst>
        <pc:docMk/>
      </pc:docMkLst>
      <pc:sldChg chg="addSp delSp modSp">
        <pc:chgData name="Guest User" userId="" providerId="Windows Live" clId="Web-{E2940BFF-5116-4F57-8E03-BFE6E35B78E2}" dt="2024-04-18T00:35:45.776" v="36"/>
        <pc:sldMkLst>
          <pc:docMk/>
          <pc:sldMk cId="3865085909" sldId="344"/>
        </pc:sldMkLst>
        <pc:spChg chg="mod">
          <ac:chgData name="Guest User" userId="" providerId="Windows Live" clId="Web-{E2940BFF-5116-4F57-8E03-BFE6E35B78E2}" dt="2024-04-18T00:07:24.995" v="13" actId="20577"/>
          <ac:spMkLst>
            <pc:docMk/>
            <pc:sldMk cId="3865085909" sldId="344"/>
            <ac:spMk id="2" creationId="{B564B7BD-7A84-4E3D-8047-AE29989B88A1}"/>
          </ac:spMkLst>
        </pc:spChg>
        <pc:spChg chg="mod">
          <ac:chgData name="Guest User" userId="" providerId="Windows Live" clId="Web-{E2940BFF-5116-4F57-8E03-BFE6E35B78E2}" dt="2024-04-18T00:05:10.351" v="7" actId="20577"/>
          <ac:spMkLst>
            <pc:docMk/>
            <pc:sldMk cId="3865085909" sldId="344"/>
            <ac:spMk id="3" creationId="{526ABF06-5491-8319-408F-AC9C03E64E1E}"/>
          </ac:spMkLst>
        </pc:spChg>
        <pc:picChg chg="add del mod">
          <ac:chgData name="Guest User" userId="" providerId="Windows Live" clId="Web-{E2940BFF-5116-4F57-8E03-BFE6E35B78E2}" dt="2024-04-18T00:35:45.776" v="36"/>
          <ac:picMkLst>
            <pc:docMk/>
            <pc:sldMk cId="3865085909" sldId="344"/>
            <ac:picMk id="4" creationId="{2FB7A577-C2B7-636C-EFFC-119BBB3B6B08}"/>
          </ac:picMkLst>
        </pc:picChg>
        <pc:picChg chg="mod">
          <ac:chgData name="Guest User" userId="" providerId="Windows Live" clId="Web-{E2940BFF-5116-4F57-8E03-BFE6E35B78E2}" dt="2024-04-18T00:06:54.807" v="12" actId="1076"/>
          <ac:picMkLst>
            <pc:docMk/>
            <pc:sldMk cId="3865085909" sldId="344"/>
            <ac:picMk id="11" creationId="{5ED0EF13-C734-60AA-FCA5-8AFE66024A27}"/>
          </ac:picMkLst>
        </pc:picChg>
      </pc:sldChg>
      <pc:sldChg chg="modSp">
        <pc:chgData name="Guest User" userId="" providerId="Windows Live" clId="Web-{E2940BFF-5116-4F57-8E03-BFE6E35B78E2}" dt="2024-04-18T00:15:28.368" v="33" actId="20577"/>
        <pc:sldMkLst>
          <pc:docMk/>
          <pc:sldMk cId="810374094" sldId="345"/>
        </pc:sldMkLst>
        <pc:spChg chg="mod">
          <ac:chgData name="Guest User" userId="" providerId="Windows Live" clId="Web-{E2940BFF-5116-4F57-8E03-BFE6E35B78E2}" dt="2024-04-18T00:15:28.368" v="33" actId="20577"/>
          <ac:spMkLst>
            <pc:docMk/>
            <pc:sldMk cId="810374094" sldId="345"/>
            <ac:spMk id="7" creationId="{0C0D5F39-EF49-BECB-8276-8B8A46F07AC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B740D-649B-4698-AA65-0342CE5E8E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12107F8-3DF7-49DC-9AA9-618AB309F0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Student:</a:t>
          </a:r>
          <a:r>
            <a:rPr lang="en-US"/>
            <a:t>  </a:t>
          </a:r>
          <a:r>
            <a:rPr lang="en-US" err="1"/>
            <a:t>studentEmail</a:t>
          </a:r>
          <a:r>
            <a:rPr lang="en-US"/>
            <a:t>, name , </a:t>
          </a:r>
          <a:r>
            <a:rPr lang="en-US" err="1"/>
            <a:t>phoneNumber</a:t>
          </a:r>
          <a:r>
            <a:rPr lang="en-US"/>
            <a:t>, </a:t>
          </a:r>
          <a:r>
            <a:rPr lang="en-US" err="1"/>
            <a:t>entryYear</a:t>
          </a:r>
          <a:r>
            <a:rPr lang="en-US"/>
            <a:t>,  </a:t>
          </a:r>
          <a:r>
            <a:rPr lang="en-US" err="1"/>
            <a:t>schoolName</a:t>
          </a:r>
          <a:r>
            <a:rPr lang="en-US"/>
            <a:t>, address</a:t>
          </a:r>
        </a:p>
      </dgm:t>
    </dgm:pt>
    <dgm:pt modelId="{54FB326F-9636-48A1-B1ED-0D8BB430DA4C}" type="parTrans" cxnId="{076B6062-6878-44A7-8FD0-9A20762AF60A}">
      <dgm:prSet/>
      <dgm:spPr/>
      <dgm:t>
        <a:bodyPr/>
        <a:lstStyle/>
        <a:p>
          <a:endParaRPr lang="en-US"/>
        </a:p>
      </dgm:t>
    </dgm:pt>
    <dgm:pt modelId="{6BDF693E-36A1-4D42-9129-67B4E9A4950D}" type="sibTrans" cxnId="{076B6062-6878-44A7-8FD0-9A20762AF60A}">
      <dgm:prSet/>
      <dgm:spPr/>
      <dgm:t>
        <a:bodyPr/>
        <a:lstStyle/>
        <a:p>
          <a:endParaRPr lang="en-US"/>
        </a:p>
      </dgm:t>
    </dgm:pt>
    <dgm:pt modelId="{06FCAE37-D2E6-4F04-BB60-0B5795D467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Account:</a:t>
          </a:r>
          <a:r>
            <a:rPr lang="en-US"/>
            <a:t>   </a:t>
          </a:r>
          <a:r>
            <a:rPr lang="en-US" err="1"/>
            <a:t>accountID</a:t>
          </a:r>
          <a:r>
            <a:rPr lang="en-US"/>
            <a:t>, username, password,  </a:t>
          </a:r>
          <a:r>
            <a:rPr lang="en-US" err="1"/>
            <a:t>graduationYear</a:t>
          </a:r>
          <a:r>
            <a:rPr lang="en-US"/>
            <a:t>, </a:t>
          </a:r>
          <a:r>
            <a:rPr lang="en-US" err="1"/>
            <a:t>paymentCardInformation</a:t>
          </a:r>
          <a:endParaRPr lang="en-US"/>
        </a:p>
      </dgm:t>
    </dgm:pt>
    <dgm:pt modelId="{AB25FBCF-7920-431E-B541-EB7C6E4F3183}" type="parTrans" cxnId="{C5906332-3410-4242-A029-1A4A023DB08E}">
      <dgm:prSet/>
      <dgm:spPr/>
      <dgm:t>
        <a:bodyPr/>
        <a:lstStyle/>
        <a:p>
          <a:endParaRPr lang="en-US"/>
        </a:p>
      </dgm:t>
    </dgm:pt>
    <dgm:pt modelId="{612C230E-671E-4D45-B07F-F7BE26F31429}" type="sibTrans" cxnId="{C5906332-3410-4242-A029-1A4A023DB08E}">
      <dgm:prSet/>
      <dgm:spPr/>
      <dgm:t>
        <a:bodyPr/>
        <a:lstStyle/>
        <a:p>
          <a:endParaRPr lang="en-US"/>
        </a:p>
      </dgm:t>
    </dgm:pt>
    <dgm:pt modelId="{381947C8-9DB5-407A-A8F4-C369F5B90E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Listing:</a:t>
          </a:r>
          <a:r>
            <a:rPr lang="en-US"/>
            <a:t>  itemID, price, description, sellByDate, status</a:t>
          </a:r>
        </a:p>
      </dgm:t>
    </dgm:pt>
    <dgm:pt modelId="{83914A71-1718-412B-B232-1FBBF64852A5}" type="parTrans" cxnId="{9DB0D1D0-40D2-433A-B4A4-D50C22947086}">
      <dgm:prSet/>
      <dgm:spPr/>
      <dgm:t>
        <a:bodyPr/>
        <a:lstStyle/>
        <a:p>
          <a:endParaRPr lang="en-US"/>
        </a:p>
      </dgm:t>
    </dgm:pt>
    <dgm:pt modelId="{FE102910-1A1D-46B1-AC9F-56AD1ED814DD}" type="sibTrans" cxnId="{9DB0D1D0-40D2-433A-B4A4-D50C22947086}">
      <dgm:prSet/>
      <dgm:spPr/>
      <dgm:t>
        <a:bodyPr/>
        <a:lstStyle/>
        <a:p>
          <a:endParaRPr lang="en-US"/>
        </a:p>
      </dgm:t>
    </dgm:pt>
    <dgm:pt modelId="{71F5ACA8-11BD-45F3-B8B4-5262A1CD4C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Transactions:</a:t>
          </a:r>
          <a:r>
            <a:rPr lang="en-US"/>
            <a:t> transactionID</a:t>
          </a:r>
        </a:p>
      </dgm:t>
    </dgm:pt>
    <dgm:pt modelId="{E95E11A3-8EA5-4318-8AB5-AF5F8DDFDF88}" type="parTrans" cxnId="{50D7BB6B-5F09-4C4C-B98F-9947E0982146}">
      <dgm:prSet/>
      <dgm:spPr/>
      <dgm:t>
        <a:bodyPr/>
        <a:lstStyle/>
        <a:p>
          <a:endParaRPr lang="en-US"/>
        </a:p>
      </dgm:t>
    </dgm:pt>
    <dgm:pt modelId="{5F5A32BD-D860-403B-871C-0E286CC1AD75}" type="sibTrans" cxnId="{50D7BB6B-5F09-4C4C-B98F-9947E0982146}">
      <dgm:prSet/>
      <dgm:spPr/>
      <dgm:t>
        <a:bodyPr/>
        <a:lstStyle/>
        <a:p>
          <a:endParaRPr lang="en-US"/>
        </a:p>
      </dgm:t>
    </dgm:pt>
    <dgm:pt modelId="{6BC03214-B0A7-47F0-9B1D-E98ECFC584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Message:</a:t>
          </a:r>
          <a:r>
            <a:rPr lang="en-US"/>
            <a:t> </a:t>
          </a:r>
          <a:r>
            <a:rPr lang="en-US" err="1"/>
            <a:t>messageID</a:t>
          </a:r>
          <a:r>
            <a:rPr lang="en-US"/>
            <a:t>, </a:t>
          </a:r>
          <a:r>
            <a:rPr lang="en-US" err="1"/>
            <a:t>encryptedContent</a:t>
          </a:r>
          <a:endParaRPr lang="en-US"/>
        </a:p>
      </dgm:t>
    </dgm:pt>
    <dgm:pt modelId="{D79BE0F8-12F5-4293-B5F5-A59AC797ACF3}" type="parTrans" cxnId="{92E0659B-E9AF-4CE0-939F-6F7D9EEC5B65}">
      <dgm:prSet/>
      <dgm:spPr/>
      <dgm:t>
        <a:bodyPr/>
        <a:lstStyle/>
        <a:p>
          <a:endParaRPr lang="en-US"/>
        </a:p>
      </dgm:t>
    </dgm:pt>
    <dgm:pt modelId="{8D5B1000-4416-4CF8-ABE0-70AB40E1C887}" type="sibTrans" cxnId="{92E0659B-E9AF-4CE0-939F-6F7D9EEC5B65}">
      <dgm:prSet/>
      <dgm:spPr/>
      <dgm:t>
        <a:bodyPr/>
        <a:lstStyle/>
        <a:p>
          <a:endParaRPr lang="en-US"/>
        </a:p>
      </dgm:t>
    </dgm:pt>
    <dgm:pt modelId="{3D4381E4-A175-4BBB-B4F8-6230F8D8982C}" type="pres">
      <dgm:prSet presAssocID="{1F5B740D-649B-4698-AA65-0342CE5E8E5A}" presName="root" presStyleCnt="0">
        <dgm:presLayoutVars>
          <dgm:dir/>
          <dgm:resizeHandles val="exact"/>
        </dgm:presLayoutVars>
      </dgm:prSet>
      <dgm:spPr/>
    </dgm:pt>
    <dgm:pt modelId="{BD5224AC-F612-43DD-95B7-78C2FF7C3E9C}" type="pres">
      <dgm:prSet presAssocID="{B12107F8-3DF7-49DC-9AA9-618AB309F0A9}" presName="compNode" presStyleCnt="0"/>
      <dgm:spPr/>
    </dgm:pt>
    <dgm:pt modelId="{92A213B7-BCBC-4617-AF00-5420265E0CDE}" type="pres">
      <dgm:prSet presAssocID="{B12107F8-3DF7-49DC-9AA9-618AB309F0A9}" presName="bgRect" presStyleLbl="bgShp" presStyleIdx="0" presStyleCnt="5"/>
      <dgm:spPr>
        <a:solidFill>
          <a:schemeClr val="accent5">
            <a:lumMod val="20000"/>
            <a:lumOff val="80000"/>
          </a:schemeClr>
        </a:solidFill>
      </dgm:spPr>
    </dgm:pt>
    <dgm:pt modelId="{161B73F0-7BF5-4FC7-AC93-E6A6A63E3E2D}" type="pres">
      <dgm:prSet presAssocID="{B12107F8-3DF7-49DC-9AA9-618AB309F0A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91C8087-2769-4089-8CA7-9C65A084ADF6}" type="pres">
      <dgm:prSet presAssocID="{B12107F8-3DF7-49DC-9AA9-618AB309F0A9}" presName="spaceRect" presStyleCnt="0"/>
      <dgm:spPr/>
    </dgm:pt>
    <dgm:pt modelId="{2E9494BF-E392-4CB7-808A-72331F176239}" type="pres">
      <dgm:prSet presAssocID="{B12107F8-3DF7-49DC-9AA9-618AB309F0A9}" presName="parTx" presStyleLbl="revTx" presStyleIdx="0" presStyleCnt="5">
        <dgm:presLayoutVars>
          <dgm:chMax val="0"/>
          <dgm:chPref val="0"/>
        </dgm:presLayoutVars>
      </dgm:prSet>
      <dgm:spPr/>
    </dgm:pt>
    <dgm:pt modelId="{0948F4E5-2548-49A6-98AD-607C8F591B8E}" type="pres">
      <dgm:prSet presAssocID="{6BDF693E-36A1-4D42-9129-67B4E9A4950D}" presName="sibTrans" presStyleCnt="0"/>
      <dgm:spPr/>
    </dgm:pt>
    <dgm:pt modelId="{9541B28E-F32C-45DA-B0A1-3E66A97FFE61}" type="pres">
      <dgm:prSet presAssocID="{06FCAE37-D2E6-4F04-BB60-0B5795D46758}" presName="compNode" presStyleCnt="0"/>
      <dgm:spPr/>
    </dgm:pt>
    <dgm:pt modelId="{90B919D2-0D29-4614-8490-84113FD25C25}" type="pres">
      <dgm:prSet presAssocID="{06FCAE37-D2E6-4F04-BB60-0B5795D46758}" presName="bgRect" presStyleLbl="bgShp" presStyleIdx="1" presStyleCnt="5"/>
      <dgm:spPr>
        <a:xfrm>
          <a:off x="0" y="822434"/>
          <a:ext cx="10331450" cy="655485"/>
        </a:xfrm>
        <a:prstGeom prst="roundRect">
          <a:avLst>
            <a:gd name="adj" fmla="val 10000"/>
          </a:avLst>
        </a:prstGeom>
        <a:solidFill>
          <a:srgbClr val="88A88E">
            <a:lumMod val="20000"/>
            <a:lumOff val="80000"/>
          </a:srgbClr>
        </a:solidFill>
        <a:ln>
          <a:noFill/>
        </a:ln>
        <a:effectLst/>
      </dgm:spPr>
    </dgm:pt>
    <dgm:pt modelId="{17BD1037-57A8-4CE3-807A-4CDBEF47C90F}" type="pres">
      <dgm:prSet presAssocID="{06FCAE37-D2E6-4F04-BB60-0B5795D4675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B62CAB5A-C00E-438D-B576-1D766D52FBD3}" type="pres">
      <dgm:prSet presAssocID="{06FCAE37-D2E6-4F04-BB60-0B5795D46758}" presName="spaceRect" presStyleCnt="0"/>
      <dgm:spPr/>
    </dgm:pt>
    <dgm:pt modelId="{29D0AC0A-B98A-418D-BC82-64964BB1CC2D}" type="pres">
      <dgm:prSet presAssocID="{06FCAE37-D2E6-4F04-BB60-0B5795D46758}" presName="parTx" presStyleLbl="revTx" presStyleIdx="1" presStyleCnt="5">
        <dgm:presLayoutVars>
          <dgm:chMax val="0"/>
          <dgm:chPref val="0"/>
        </dgm:presLayoutVars>
      </dgm:prSet>
      <dgm:spPr/>
    </dgm:pt>
    <dgm:pt modelId="{DBECDF05-4977-42AE-8E97-2D03E8DDF752}" type="pres">
      <dgm:prSet presAssocID="{612C230E-671E-4D45-B07F-F7BE26F31429}" presName="sibTrans" presStyleCnt="0"/>
      <dgm:spPr/>
    </dgm:pt>
    <dgm:pt modelId="{B9865EBA-6FE8-4CB1-9EB6-1ABEA16DE0AB}" type="pres">
      <dgm:prSet presAssocID="{381947C8-9DB5-407A-A8F4-C369F5B90E7D}" presName="compNode" presStyleCnt="0"/>
      <dgm:spPr/>
    </dgm:pt>
    <dgm:pt modelId="{CCD698A9-1721-4691-BD4F-8730ED20A872}" type="pres">
      <dgm:prSet presAssocID="{381947C8-9DB5-407A-A8F4-C369F5B90E7D}" presName="bgRect" presStyleLbl="bgShp" presStyleIdx="2" presStyleCnt="5"/>
      <dgm:spPr>
        <a:xfrm>
          <a:off x="0" y="1641791"/>
          <a:ext cx="10331450" cy="655485"/>
        </a:xfrm>
        <a:prstGeom prst="roundRect">
          <a:avLst>
            <a:gd name="adj" fmla="val 10000"/>
          </a:avLst>
        </a:prstGeom>
        <a:solidFill>
          <a:srgbClr val="88A88E">
            <a:lumMod val="20000"/>
            <a:lumOff val="80000"/>
          </a:srgbClr>
        </a:solidFill>
        <a:ln>
          <a:noFill/>
        </a:ln>
        <a:effectLst/>
      </dgm:spPr>
    </dgm:pt>
    <dgm:pt modelId="{312A1B05-11DA-423A-8B65-DB4B3C4C7220}" type="pres">
      <dgm:prSet presAssocID="{381947C8-9DB5-407A-A8F4-C369F5B90E7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11AF86F8-CD4C-43CF-AD05-41EAAECD2E45}" type="pres">
      <dgm:prSet presAssocID="{381947C8-9DB5-407A-A8F4-C369F5B90E7D}" presName="spaceRect" presStyleCnt="0"/>
      <dgm:spPr/>
    </dgm:pt>
    <dgm:pt modelId="{2E82A652-0750-4BE8-920D-6811A85B5972}" type="pres">
      <dgm:prSet presAssocID="{381947C8-9DB5-407A-A8F4-C369F5B90E7D}" presName="parTx" presStyleLbl="revTx" presStyleIdx="2" presStyleCnt="5">
        <dgm:presLayoutVars>
          <dgm:chMax val="0"/>
          <dgm:chPref val="0"/>
        </dgm:presLayoutVars>
      </dgm:prSet>
      <dgm:spPr/>
    </dgm:pt>
    <dgm:pt modelId="{9FED54AE-CE73-4BCB-8ABA-F070551C2A7C}" type="pres">
      <dgm:prSet presAssocID="{FE102910-1A1D-46B1-AC9F-56AD1ED814DD}" presName="sibTrans" presStyleCnt="0"/>
      <dgm:spPr/>
    </dgm:pt>
    <dgm:pt modelId="{5AD9BDDE-380B-4602-B432-DF4347CF52AB}" type="pres">
      <dgm:prSet presAssocID="{71F5ACA8-11BD-45F3-B8B4-5262A1CD4CB6}" presName="compNode" presStyleCnt="0"/>
      <dgm:spPr/>
    </dgm:pt>
    <dgm:pt modelId="{D2CFE9C0-5135-4356-A174-70E27C6276AA}" type="pres">
      <dgm:prSet presAssocID="{71F5ACA8-11BD-45F3-B8B4-5262A1CD4CB6}" presName="bgRect" presStyleLbl="bgShp" presStyleIdx="3" presStyleCnt="5"/>
      <dgm:spPr>
        <a:xfrm>
          <a:off x="0" y="2461148"/>
          <a:ext cx="10331450" cy="655485"/>
        </a:xfrm>
        <a:prstGeom prst="roundRect">
          <a:avLst>
            <a:gd name="adj" fmla="val 10000"/>
          </a:avLst>
        </a:prstGeom>
        <a:solidFill>
          <a:srgbClr val="88A88E">
            <a:lumMod val="20000"/>
            <a:lumOff val="80000"/>
          </a:srgbClr>
        </a:solidFill>
        <a:ln>
          <a:noFill/>
        </a:ln>
        <a:effectLst/>
      </dgm:spPr>
    </dgm:pt>
    <dgm:pt modelId="{CF487D59-AED3-4647-B976-C87B5F9C20FC}" type="pres">
      <dgm:prSet presAssocID="{71F5ACA8-11BD-45F3-B8B4-5262A1CD4CB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8D19946C-894C-4F80-82CF-E6A7845D00A2}" type="pres">
      <dgm:prSet presAssocID="{71F5ACA8-11BD-45F3-B8B4-5262A1CD4CB6}" presName="spaceRect" presStyleCnt="0"/>
      <dgm:spPr/>
    </dgm:pt>
    <dgm:pt modelId="{39AB8E21-CB30-4226-9817-3FB3F3A285F4}" type="pres">
      <dgm:prSet presAssocID="{71F5ACA8-11BD-45F3-B8B4-5262A1CD4CB6}" presName="parTx" presStyleLbl="revTx" presStyleIdx="3" presStyleCnt="5">
        <dgm:presLayoutVars>
          <dgm:chMax val="0"/>
          <dgm:chPref val="0"/>
        </dgm:presLayoutVars>
      </dgm:prSet>
      <dgm:spPr/>
    </dgm:pt>
    <dgm:pt modelId="{3097C063-9944-472F-A90C-F17E690C0E2E}" type="pres">
      <dgm:prSet presAssocID="{5F5A32BD-D860-403B-871C-0E286CC1AD75}" presName="sibTrans" presStyleCnt="0"/>
      <dgm:spPr/>
    </dgm:pt>
    <dgm:pt modelId="{68092A31-ED78-488D-B597-B08169C7BB7E}" type="pres">
      <dgm:prSet presAssocID="{6BC03214-B0A7-47F0-9B1D-E98ECFC58401}" presName="compNode" presStyleCnt="0"/>
      <dgm:spPr/>
    </dgm:pt>
    <dgm:pt modelId="{D4F235C3-5136-46D9-8250-A37B18CED7A4}" type="pres">
      <dgm:prSet presAssocID="{6BC03214-B0A7-47F0-9B1D-E98ECFC58401}" presName="bgRect" presStyleLbl="bgShp" presStyleIdx="4" presStyleCnt="5"/>
      <dgm:spPr>
        <a:xfrm>
          <a:off x="0" y="3280505"/>
          <a:ext cx="10331450" cy="655485"/>
        </a:xfrm>
        <a:prstGeom prst="roundRect">
          <a:avLst>
            <a:gd name="adj" fmla="val 10000"/>
          </a:avLst>
        </a:prstGeom>
        <a:solidFill>
          <a:srgbClr val="88A88E">
            <a:lumMod val="20000"/>
            <a:lumOff val="80000"/>
          </a:srgbClr>
        </a:solidFill>
        <a:ln>
          <a:noFill/>
        </a:ln>
        <a:effectLst/>
      </dgm:spPr>
    </dgm:pt>
    <dgm:pt modelId="{0A42B87E-029A-4B1E-9D8E-C323169783F0}" type="pres">
      <dgm:prSet presAssocID="{6BC03214-B0A7-47F0-9B1D-E98ECFC5840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54AB878-C489-4D69-897C-AA75F1893274}" type="pres">
      <dgm:prSet presAssocID="{6BC03214-B0A7-47F0-9B1D-E98ECFC58401}" presName="spaceRect" presStyleCnt="0"/>
      <dgm:spPr/>
    </dgm:pt>
    <dgm:pt modelId="{1BD05B09-8D85-4690-B13C-74AE45BA72DF}" type="pres">
      <dgm:prSet presAssocID="{6BC03214-B0A7-47F0-9B1D-E98ECFC5840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33E470C-08C2-4816-8353-F5FC7C045F4C}" type="presOf" srcId="{B12107F8-3DF7-49DC-9AA9-618AB309F0A9}" destId="{2E9494BF-E392-4CB7-808A-72331F176239}" srcOrd="0" destOrd="0" presId="urn:microsoft.com/office/officeart/2018/2/layout/IconVerticalSolidList"/>
    <dgm:cxn modelId="{C5906332-3410-4242-A029-1A4A023DB08E}" srcId="{1F5B740D-649B-4698-AA65-0342CE5E8E5A}" destId="{06FCAE37-D2E6-4F04-BB60-0B5795D46758}" srcOrd="1" destOrd="0" parTransId="{AB25FBCF-7920-431E-B541-EB7C6E4F3183}" sibTransId="{612C230E-671E-4D45-B07F-F7BE26F31429}"/>
    <dgm:cxn modelId="{076B6062-6878-44A7-8FD0-9A20762AF60A}" srcId="{1F5B740D-649B-4698-AA65-0342CE5E8E5A}" destId="{B12107F8-3DF7-49DC-9AA9-618AB309F0A9}" srcOrd="0" destOrd="0" parTransId="{54FB326F-9636-48A1-B1ED-0D8BB430DA4C}" sibTransId="{6BDF693E-36A1-4D42-9129-67B4E9A4950D}"/>
    <dgm:cxn modelId="{BE067545-685A-4D9C-8691-5D42403AD6E3}" type="presOf" srcId="{71F5ACA8-11BD-45F3-B8B4-5262A1CD4CB6}" destId="{39AB8E21-CB30-4226-9817-3FB3F3A285F4}" srcOrd="0" destOrd="0" presId="urn:microsoft.com/office/officeart/2018/2/layout/IconVerticalSolidList"/>
    <dgm:cxn modelId="{D17FCE4A-FD94-4D69-8CFD-C8426E2FB1F7}" type="presOf" srcId="{6BC03214-B0A7-47F0-9B1D-E98ECFC58401}" destId="{1BD05B09-8D85-4690-B13C-74AE45BA72DF}" srcOrd="0" destOrd="0" presId="urn:microsoft.com/office/officeart/2018/2/layout/IconVerticalSolidList"/>
    <dgm:cxn modelId="{50D7BB6B-5F09-4C4C-B98F-9947E0982146}" srcId="{1F5B740D-649B-4698-AA65-0342CE5E8E5A}" destId="{71F5ACA8-11BD-45F3-B8B4-5262A1CD4CB6}" srcOrd="3" destOrd="0" parTransId="{E95E11A3-8EA5-4318-8AB5-AF5F8DDFDF88}" sibTransId="{5F5A32BD-D860-403B-871C-0E286CC1AD75}"/>
    <dgm:cxn modelId="{BCB35075-3859-4FE9-ACE5-212967840FC2}" type="presOf" srcId="{381947C8-9DB5-407A-A8F4-C369F5B90E7D}" destId="{2E82A652-0750-4BE8-920D-6811A85B5972}" srcOrd="0" destOrd="0" presId="urn:microsoft.com/office/officeart/2018/2/layout/IconVerticalSolidList"/>
    <dgm:cxn modelId="{DBD38E87-69FE-41F6-B8A3-7137CD82937A}" type="presOf" srcId="{06FCAE37-D2E6-4F04-BB60-0B5795D46758}" destId="{29D0AC0A-B98A-418D-BC82-64964BB1CC2D}" srcOrd="0" destOrd="0" presId="urn:microsoft.com/office/officeart/2018/2/layout/IconVerticalSolidList"/>
    <dgm:cxn modelId="{22A0DA97-C988-4C4F-8003-F9719434BE48}" type="presOf" srcId="{1F5B740D-649B-4698-AA65-0342CE5E8E5A}" destId="{3D4381E4-A175-4BBB-B4F8-6230F8D8982C}" srcOrd="0" destOrd="0" presId="urn:microsoft.com/office/officeart/2018/2/layout/IconVerticalSolidList"/>
    <dgm:cxn modelId="{92E0659B-E9AF-4CE0-939F-6F7D9EEC5B65}" srcId="{1F5B740D-649B-4698-AA65-0342CE5E8E5A}" destId="{6BC03214-B0A7-47F0-9B1D-E98ECFC58401}" srcOrd="4" destOrd="0" parTransId="{D79BE0F8-12F5-4293-B5F5-A59AC797ACF3}" sibTransId="{8D5B1000-4416-4CF8-ABE0-70AB40E1C887}"/>
    <dgm:cxn modelId="{9DB0D1D0-40D2-433A-B4A4-D50C22947086}" srcId="{1F5B740D-649B-4698-AA65-0342CE5E8E5A}" destId="{381947C8-9DB5-407A-A8F4-C369F5B90E7D}" srcOrd="2" destOrd="0" parTransId="{83914A71-1718-412B-B232-1FBBF64852A5}" sibTransId="{FE102910-1A1D-46B1-AC9F-56AD1ED814DD}"/>
    <dgm:cxn modelId="{0CB00D70-3401-40BC-933A-9AC2985684F4}" type="presParOf" srcId="{3D4381E4-A175-4BBB-B4F8-6230F8D8982C}" destId="{BD5224AC-F612-43DD-95B7-78C2FF7C3E9C}" srcOrd="0" destOrd="0" presId="urn:microsoft.com/office/officeart/2018/2/layout/IconVerticalSolidList"/>
    <dgm:cxn modelId="{84323CF2-492E-4A20-A6D2-36B394F3E622}" type="presParOf" srcId="{BD5224AC-F612-43DD-95B7-78C2FF7C3E9C}" destId="{92A213B7-BCBC-4617-AF00-5420265E0CDE}" srcOrd="0" destOrd="0" presId="urn:microsoft.com/office/officeart/2018/2/layout/IconVerticalSolidList"/>
    <dgm:cxn modelId="{DC06FD38-EE70-46EA-B59E-666D3E510618}" type="presParOf" srcId="{BD5224AC-F612-43DD-95B7-78C2FF7C3E9C}" destId="{161B73F0-7BF5-4FC7-AC93-E6A6A63E3E2D}" srcOrd="1" destOrd="0" presId="urn:microsoft.com/office/officeart/2018/2/layout/IconVerticalSolidList"/>
    <dgm:cxn modelId="{7ABDA889-F09F-4EA5-B771-AB15C646014C}" type="presParOf" srcId="{BD5224AC-F612-43DD-95B7-78C2FF7C3E9C}" destId="{F91C8087-2769-4089-8CA7-9C65A084ADF6}" srcOrd="2" destOrd="0" presId="urn:microsoft.com/office/officeart/2018/2/layout/IconVerticalSolidList"/>
    <dgm:cxn modelId="{4820B9F7-FF2E-4A8A-AAF9-F3E06A70103C}" type="presParOf" srcId="{BD5224AC-F612-43DD-95B7-78C2FF7C3E9C}" destId="{2E9494BF-E392-4CB7-808A-72331F176239}" srcOrd="3" destOrd="0" presId="urn:microsoft.com/office/officeart/2018/2/layout/IconVerticalSolidList"/>
    <dgm:cxn modelId="{2A07CBAD-0916-4FC1-AA3B-ED24C47227E9}" type="presParOf" srcId="{3D4381E4-A175-4BBB-B4F8-6230F8D8982C}" destId="{0948F4E5-2548-49A6-98AD-607C8F591B8E}" srcOrd="1" destOrd="0" presId="urn:microsoft.com/office/officeart/2018/2/layout/IconVerticalSolidList"/>
    <dgm:cxn modelId="{4FA92548-7865-4308-B175-C3090DF5D7B3}" type="presParOf" srcId="{3D4381E4-A175-4BBB-B4F8-6230F8D8982C}" destId="{9541B28E-F32C-45DA-B0A1-3E66A97FFE61}" srcOrd="2" destOrd="0" presId="urn:microsoft.com/office/officeart/2018/2/layout/IconVerticalSolidList"/>
    <dgm:cxn modelId="{3A5C1DE3-AD9C-44A9-8218-1BAE77CEA371}" type="presParOf" srcId="{9541B28E-F32C-45DA-B0A1-3E66A97FFE61}" destId="{90B919D2-0D29-4614-8490-84113FD25C25}" srcOrd="0" destOrd="0" presId="urn:microsoft.com/office/officeart/2018/2/layout/IconVerticalSolidList"/>
    <dgm:cxn modelId="{81E19F20-92C0-4F6F-9337-AE52FF3E6C80}" type="presParOf" srcId="{9541B28E-F32C-45DA-B0A1-3E66A97FFE61}" destId="{17BD1037-57A8-4CE3-807A-4CDBEF47C90F}" srcOrd="1" destOrd="0" presId="urn:microsoft.com/office/officeart/2018/2/layout/IconVerticalSolidList"/>
    <dgm:cxn modelId="{C7565616-0C06-43D6-88F0-9B17772DA042}" type="presParOf" srcId="{9541B28E-F32C-45DA-B0A1-3E66A97FFE61}" destId="{B62CAB5A-C00E-438D-B576-1D766D52FBD3}" srcOrd="2" destOrd="0" presId="urn:microsoft.com/office/officeart/2018/2/layout/IconVerticalSolidList"/>
    <dgm:cxn modelId="{91DEABD7-F5F9-4F39-91F6-0024B31380E2}" type="presParOf" srcId="{9541B28E-F32C-45DA-B0A1-3E66A97FFE61}" destId="{29D0AC0A-B98A-418D-BC82-64964BB1CC2D}" srcOrd="3" destOrd="0" presId="urn:microsoft.com/office/officeart/2018/2/layout/IconVerticalSolidList"/>
    <dgm:cxn modelId="{46FB4854-F6C8-48E7-BE17-FDFD91B8F943}" type="presParOf" srcId="{3D4381E4-A175-4BBB-B4F8-6230F8D8982C}" destId="{DBECDF05-4977-42AE-8E97-2D03E8DDF752}" srcOrd="3" destOrd="0" presId="urn:microsoft.com/office/officeart/2018/2/layout/IconVerticalSolidList"/>
    <dgm:cxn modelId="{CC7CD8B5-FD48-43B6-BEFD-6DD93457D9E1}" type="presParOf" srcId="{3D4381E4-A175-4BBB-B4F8-6230F8D8982C}" destId="{B9865EBA-6FE8-4CB1-9EB6-1ABEA16DE0AB}" srcOrd="4" destOrd="0" presId="urn:microsoft.com/office/officeart/2018/2/layout/IconVerticalSolidList"/>
    <dgm:cxn modelId="{431E252D-5B60-4454-8EC8-C0EC5C6DEABD}" type="presParOf" srcId="{B9865EBA-6FE8-4CB1-9EB6-1ABEA16DE0AB}" destId="{CCD698A9-1721-4691-BD4F-8730ED20A872}" srcOrd="0" destOrd="0" presId="urn:microsoft.com/office/officeart/2018/2/layout/IconVerticalSolidList"/>
    <dgm:cxn modelId="{D0FC298A-B32B-43C9-9A7A-71344CB49904}" type="presParOf" srcId="{B9865EBA-6FE8-4CB1-9EB6-1ABEA16DE0AB}" destId="{312A1B05-11DA-423A-8B65-DB4B3C4C7220}" srcOrd="1" destOrd="0" presId="urn:microsoft.com/office/officeart/2018/2/layout/IconVerticalSolidList"/>
    <dgm:cxn modelId="{9249BB8F-BE20-43B6-BAB7-0FA588B1A4C6}" type="presParOf" srcId="{B9865EBA-6FE8-4CB1-9EB6-1ABEA16DE0AB}" destId="{11AF86F8-CD4C-43CF-AD05-41EAAECD2E45}" srcOrd="2" destOrd="0" presId="urn:microsoft.com/office/officeart/2018/2/layout/IconVerticalSolidList"/>
    <dgm:cxn modelId="{5069AEED-02A7-4765-850B-CAC31CDB4C98}" type="presParOf" srcId="{B9865EBA-6FE8-4CB1-9EB6-1ABEA16DE0AB}" destId="{2E82A652-0750-4BE8-920D-6811A85B5972}" srcOrd="3" destOrd="0" presId="urn:microsoft.com/office/officeart/2018/2/layout/IconVerticalSolidList"/>
    <dgm:cxn modelId="{8C60B9A8-B501-476D-A637-645AFFE6EF31}" type="presParOf" srcId="{3D4381E4-A175-4BBB-B4F8-6230F8D8982C}" destId="{9FED54AE-CE73-4BCB-8ABA-F070551C2A7C}" srcOrd="5" destOrd="0" presId="urn:microsoft.com/office/officeart/2018/2/layout/IconVerticalSolidList"/>
    <dgm:cxn modelId="{15E294A2-758A-447D-9168-F3658726475F}" type="presParOf" srcId="{3D4381E4-A175-4BBB-B4F8-6230F8D8982C}" destId="{5AD9BDDE-380B-4602-B432-DF4347CF52AB}" srcOrd="6" destOrd="0" presId="urn:microsoft.com/office/officeart/2018/2/layout/IconVerticalSolidList"/>
    <dgm:cxn modelId="{A8BFA9C0-32B5-4EE1-AEF0-E94B858897C8}" type="presParOf" srcId="{5AD9BDDE-380B-4602-B432-DF4347CF52AB}" destId="{D2CFE9C0-5135-4356-A174-70E27C6276AA}" srcOrd="0" destOrd="0" presId="urn:microsoft.com/office/officeart/2018/2/layout/IconVerticalSolidList"/>
    <dgm:cxn modelId="{C25940DB-7789-46A4-9B98-6C57FE9DEA2D}" type="presParOf" srcId="{5AD9BDDE-380B-4602-B432-DF4347CF52AB}" destId="{CF487D59-AED3-4647-B976-C87B5F9C20FC}" srcOrd="1" destOrd="0" presId="urn:microsoft.com/office/officeart/2018/2/layout/IconVerticalSolidList"/>
    <dgm:cxn modelId="{71C6A91E-B466-4C46-8801-729DEB6564FD}" type="presParOf" srcId="{5AD9BDDE-380B-4602-B432-DF4347CF52AB}" destId="{8D19946C-894C-4F80-82CF-E6A7845D00A2}" srcOrd="2" destOrd="0" presId="urn:microsoft.com/office/officeart/2018/2/layout/IconVerticalSolidList"/>
    <dgm:cxn modelId="{51F3B194-6EF4-47C7-8B82-63BEFCC41EDD}" type="presParOf" srcId="{5AD9BDDE-380B-4602-B432-DF4347CF52AB}" destId="{39AB8E21-CB30-4226-9817-3FB3F3A285F4}" srcOrd="3" destOrd="0" presId="urn:microsoft.com/office/officeart/2018/2/layout/IconVerticalSolidList"/>
    <dgm:cxn modelId="{992E06F6-41A5-4D5E-ABCE-A1B070686AAB}" type="presParOf" srcId="{3D4381E4-A175-4BBB-B4F8-6230F8D8982C}" destId="{3097C063-9944-472F-A90C-F17E690C0E2E}" srcOrd="7" destOrd="0" presId="urn:microsoft.com/office/officeart/2018/2/layout/IconVerticalSolidList"/>
    <dgm:cxn modelId="{9FCE40CD-5A86-4290-980A-A494BACCD7F1}" type="presParOf" srcId="{3D4381E4-A175-4BBB-B4F8-6230F8D8982C}" destId="{68092A31-ED78-488D-B597-B08169C7BB7E}" srcOrd="8" destOrd="0" presId="urn:microsoft.com/office/officeart/2018/2/layout/IconVerticalSolidList"/>
    <dgm:cxn modelId="{E4666E50-A9D1-469D-9D4E-E8A954EE8412}" type="presParOf" srcId="{68092A31-ED78-488D-B597-B08169C7BB7E}" destId="{D4F235C3-5136-46D9-8250-A37B18CED7A4}" srcOrd="0" destOrd="0" presId="urn:microsoft.com/office/officeart/2018/2/layout/IconVerticalSolidList"/>
    <dgm:cxn modelId="{77DFF723-DBFC-4050-A039-F97B18618C11}" type="presParOf" srcId="{68092A31-ED78-488D-B597-B08169C7BB7E}" destId="{0A42B87E-029A-4B1E-9D8E-C323169783F0}" srcOrd="1" destOrd="0" presId="urn:microsoft.com/office/officeart/2018/2/layout/IconVerticalSolidList"/>
    <dgm:cxn modelId="{1A3DC964-2EB5-4C94-989E-C714F38BD054}" type="presParOf" srcId="{68092A31-ED78-488D-B597-B08169C7BB7E}" destId="{454AB878-C489-4D69-897C-AA75F1893274}" srcOrd="2" destOrd="0" presId="urn:microsoft.com/office/officeart/2018/2/layout/IconVerticalSolidList"/>
    <dgm:cxn modelId="{ABAAFE54-57C3-431E-8502-A83295B42829}" type="presParOf" srcId="{68092A31-ED78-488D-B597-B08169C7BB7E}" destId="{1BD05B09-8D85-4690-B13C-74AE45BA72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213B7-BCBC-4617-AF00-5420265E0CDE}">
      <dsp:nvSpPr>
        <dsp:cNvPr id="0" name=""/>
        <dsp:cNvSpPr/>
      </dsp:nvSpPr>
      <dsp:spPr>
        <a:xfrm>
          <a:off x="0" y="3077"/>
          <a:ext cx="10331450" cy="65548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B73F0-7BF5-4FC7-AC93-E6A6A63E3E2D}">
      <dsp:nvSpPr>
        <dsp:cNvPr id="0" name=""/>
        <dsp:cNvSpPr/>
      </dsp:nvSpPr>
      <dsp:spPr>
        <a:xfrm>
          <a:off x="198284" y="150561"/>
          <a:ext cx="360517" cy="3605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494BF-E392-4CB7-808A-72331F176239}">
      <dsp:nvSpPr>
        <dsp:cNvPr id="0" name=""/>
        <dsp:cNvSpPr/>
      </dsp:nvSpPr>
      <dsp:spPr>
        <a:xfrm>
          <a:off x="757085" y="3077"/>
          <a:ext cx="9574364" cy="655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72" tIns="69372" rIns="69372" bIns="693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/>
            <a:t>Student:</a:t>
          </a:r>
          <a:r>
            <a:rPr lang="en-US" sz="1900" kern="1200"/>
            <a:t>  </a:t>
          </a:r>
          <a:r>
            <a:rPr lang="en-US" sz="1900" kern="1200" err="1"/>
            <a:t>studentEmail</a:t>
          </a:r>
          <a:r>
            <a:rPr lang="en-US" sz="1900" kern="1200"/>
            <a:t>, name , </a:t>
          </a:r>
          <a:r>
            <a:rPr lang="en-US" sz="1900" kern="1200" err="1"/>
            <a:t>phoneNumber</a:t>
          </a:r>
          <a:r>
            <a:rPr lang="en-US" sz="1900" kern="1200"/>
            <a:t>, </a:t>
          </a:r>
          <a:r>
            <a:rPr lang="en-US" sz="1900" kern="1200" err="1"/>
            <a:t>entryYear</a:t>
          </a:r>
          <a:r>
            <a:rPr lang="en-US" sz="1900" kern="1200"/>
            <a:t>,  </a:t>
          </a:r>
          <a:r>
            <a:rPr lang="en-US" sz="1900" kern="1200" err="1"/>
            <a:t>schoolName</a:t>
          </a:r>
          <a:r>
            <a:rPr lang="en-US" sz="1900" kern="1200"/>
            <a:t>, address</a:t>
          </a:r>
        </a:p>
      </dsp:txBody>
      <dsp:txXfrm>
        <a:off x="757085" y="3077"/>
        <a:ext cx="9574364" cy="655485"/>
      </dsp:txXfrm>
    </dsp:sp>
    <dsp:sp modelId="{90B919D2-0D29-4614-8490-84113FD25C25}">
      <dsp:nvSpPr>
        <dsp:cNvPr id="0" name=""/>
        <dsp:cNvSpPr/>
      </dsp:nvSpPr>
      <dsp:spPr>
        <a:xfrm>
          <a:off x="0" y="822434"/>
          <a:ext cx="10331450" cy="655485"/>
        </a:xfrm>
        <a:prstGeom prst="roundRect">
          <a:avLst>
            <a:gd name="adj" fmla="val 10000"/>
          </a:avLst>
        </a:prstGeom>
        <a:solidFill>
          <a:srgbClr val="88A88E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D1037-57A8-4CE3-807A-4CDBEF47C90F}">
      <dsp:nvSpPr>
        <dsp:cNvPr id="0" name=""/>
        <dsp:cNvSpPr/>
      </dsp:nvSpPr>
      <dsp:spPr>
        <a:xfrm>
          <a:off x="198284" y="969918"/>
          <a:ext cx="360517" cy="3605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0AC0A-B98A-418D-BC82-64964BB1CC2D}">
      <dsp:nvSpPr>
        <dsp:cNvPr id="0" name=""/>
        <dsp:cNvSpPr/>
      </dsp:nvSpPr>
      <dsp:spPr>
        <a:xfrm>
          <a:off x="757085" y="822434"/>
          <a:ext cx="9574364" cy="655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72" tIns="69372" rIns="69372" bIns="693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/>
            <a:t>Account:</a:t>
          </a:r>
          <a:r>
            <a:rPr lang="en-US" sz="1900" kern="1200"/>
            <a:t>   </a:t>
          </a:r>
          <a:r>
            <a:rPr lang="en-US" sz="1900" kern="1200" err="1"/>
            <a:t>accountID</a:t>
          </a:r>
          <a:r>
            <a:rPr lang="en-US" sz="1900" kern="1200"/>
            <a:t>, username, password,  </a:t>
          </a:r>
          <a:r>
            <a:rPr lang="en-US" sz="1900" kern="1200" err="1"/>
            <a:t>graduationYear</a:t>
          </a:r>
          <a:r>
            <a:rPr lang="en-US" sz="1900" kern="1200"/>
            <a:t>, </a:t>
          </a:r>
          <a:r>
            <a:rPr lang="en-US" sz="1900" kern="1200" err="1"/>
            <a:t>paymentCardInformation</a:t>
          </a:r>
          <a:endParaRPr lang="en-US" sz="1900" kern="1200"/>
        </a:p>
      </dsp:txBody>
      <dsp:txXfrm>
        <a:off x="757085" y="822434"/>
        <a:ext cx="9574364" cy="655485"/>
      </dsp:txXfrm>
    </dsp:sp>
    <dsp:sp modelId="{CCD698A9-1721-4691-BD4F-8730ED20A872}">
      <dsp:nvSpPr>
        <dsp:cNvPr id="0" name=""/>
        <dsp:cNvSpPr/>
      </dsp:nvSpPr>
      <dsp:spPr>
        <a:xfrm>
          <a:off x="0" y="1641791"/>
          <a:ext cx="10331450" cy="655485"/>
        </a:xfrm>
        <a:prstGeom prst="roundRect">
          <a:avLst>
            <a:gd name="adj" fmla="val 10000"/>
          </a:avLst>
        </a:prstGeom>
        <a:solidFill>
          <a:srgbClr val="88A88E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A1B05-11DA-423A-8B65-DB4B3C4C7220}">
      <dsp:nvSpPr>
        <dsp:cNvPr id="0" name=""/>
        <dsp:cNvSpPr/>
      </dsp:nvSpPr>
      <dsp:spPr>
        <a:xfrm>
          <a:off x="198284" y="1789275"/>
          <a:ext cx="360517" cy="3605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2A652-0750-4BE8-920D-6811A85B5972}">
      <dsp:nvSpPr>
        <dsp:cNvPr id="0" name=""/>
        <dsp:cNvSpPr/>
      </dsp:nvSpPr>
      <dsp:spPr>
        <a:xfrm>
          <a:off x="757085" y="1641791"/>
          <a:ext cx="9574364" cy="655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72" tIns="69372" rIns="69372" bIns="693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/>
            <a:t>Listing:</a:t>
          </a:r>
          <a:r>
            <a:rPr lang="en-US" sz="1900" kern="1200"/>
            <a:t>  itemID, price, description, sellByDate, status</a:t>
          </a:r>
        </a:p>
      </dsp:txBody>
      <dsp:txXfrm>
        <a:off x="757085" y="1641791"/>
        <a:ext cx="9574364" cy="655485"/>
      </dsp:txXfrm>
    </dsp:sp>
    <dsp:sp modelId="{D2CFE9C0-5135-4356-A174-70E27C6276AA}">
      <dsp:nvSpPr>
        <dsp:cNvPr id="0" name=""/>
        <dsp:cNvSpPr/>
      </dsp:nvSpPr>
      <dsp:spPr>
        <a:xfrm>
          <a:off x="0" y="2461148"/>
          <a:ext cx="10331450" cy="655485"/>
        </a:xfrm>
        <a:prstGeom prst="roundRect">
          <a:avLst>
            <a:gd name="adj" fmla="val 10000"/>
          </a:avLst>
        </a:prstGeom>
        <a:solidFill>
          <a:srgbClr val="88A88E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87D59-AED3-4647-B976-C87B5F9C20FC}">
      <dsp:nvSpPr>
        <dsp:cNvPr id="0" name=""/>
        <dsp:cNvSpPr/>
      </dsp:nvSpPr>
      <dsp:spPr>
        <a:xfrm>
          <a:off x="198284" y="2608632"/>
          <a:ext cx="360517" cy="3605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B8E21-CB30-4226-9817-3FB3F3A285F4}">
      <dsp:nvSpPr>
        <dsp:cNvPr id="0" name=""/>
        <dsp:cNvSpPr/>
      </dsp:nvSpPr>
      <dsp:spPr>
        <a:xfrm>
          <a:off x="757085" y="2461148"/>
          <a:ext cx="9574364" cy="655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72" tIns="69372" rIns="69372" bIns="693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/>
            <a:t>Transactions:</a:t>
          </a:r>
          <a:r>
            <a:rPr lang="en-US" sz="1900" kern="1200"/>
            <a:t> transactionID</a:t>
          </a:r>
        </a:p>
      </dsp:txBody>
      <dsp:txXfrm>
        <a:off x="757085" y="2461148"/>
        <a:ext cx="9574364" cy="655485"/>
      </dsp:txXfrm>
    </dsp:sp>
    <dsp:sp modelId="{D4F235C3-5136-46D9-8250-A37B18CED7A4}">
      <dsp:nvSpPr>
        <dsp:cNvPr id="0" name=""/>
        <dsp:cNvSpPr/>
      </dsp:nvSpPr>
      <dsp:spPr>
        <a:xfrm>
          <a:off x="0" y="3280505"/>
          <a:ext cx="10331450" cy="655485"/>
        </a:xfrm>
        <a:prstGeom prst="roundRect">
          <a:avLst>
            <a:gd name="adj" fmla="val 10000"/>
          </a:avLst>
        </a:prstGeom>
        <a:solidFill>
          <a:srgbClr val="88A88E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2B87E-029A-4B1E-9D8E-C323169783F0}">
      <dsp:nvSpPr>
        <dsp:cNvPr id="0" name=""/>
        <dsp:cNvSpPr/>
      </dsp:nvSpPr>
      <dsp:spPr>
        <a:xfrm>
          <a:off x="198284" y="3427989"/>
          <a:ext cx="360517" cy="3605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05B09-8D85-4690-B13C-74AE45BA72DF}">
      <dsp:nvSpPr>
        <dsp:cNvPr id="0" name=""/>
        <dsp:cNvSpPr/>
      </dsp:nvSpPr>
      <dsp:spPr>
        <a:xfrm>
          <a:off x="757085" y="3280505"/>
          <a:ext cx="9574364" cy="655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72" tIns="69372" rIns="69372" bIns="693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sng" kern="1200"/>
            <a:t>Message:</a:t>
          </a:r>
          <a:r>
            <a:rPr lang="en-US" sz="1900" kern="1200"/>
            <a:t> </a:t>
          </a:r>
          <a:r>
            <a:rPr lang="en-US" sz="1900" kern="1200" err="1"/>
            <a:t>messageID</a:t>
          </a:r>
          <a:r>
            <a:rPr lang="en-US" sz="1900" kern="1200"/>
            <a:t>, </a:t>
          </a:r>
          <a:r>
            <a:rPr lang="en-US" sz="1900" kern="1200" err="1"/>
            <a:t>encryptedContent</a:t>
          </a:r>
          <a:endParaRPr lang="en-US" sz="1900" kern="1200"/>
        </a:p>
      </dsp:txBody>
      <dsp:txXfrm>
        <a:off x="757085" y="3280505"/>
        <a:ext cx="9574364" cy="655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05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4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hyperlink" Target="https://www.pikist.com/free-photo-vdsl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pngimg.com/download/9101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news.ca/news/8740368/facebook-marketplace-users-pros-cons-scam/" TargetMode="External"/><Relationship Id="rId2" Type="http://schemas.openxmlformats.org/officeDocument/2006/relationships/hyperlink" Target="https://www.businessnewsdaily.com/9481-p2p-marketplace-app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zipsale.co.uk/blog/ebay-vs-facebook-marketplac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view-image.php?image=129096&amp;picture=desk-lamp-and-boo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Traditional home interior">
            <a:extLst>
              <a:ext uri="{FF2B5EF4-FFF2-40B4-BE49-F238E27FC236}">
                <a16:creationId xmlns:a16="http://schemas.microsoft.com/office/drawing/2014/main" id="{60A78C27-18E7-5328-2723-A49CF49CF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D33126E-1DF3-209B-ABC5-9A1DCE03D5F4}"/>
              </a:ext>
            </a:extLst>
          </p:cNvPr>
          <p:cNvSpPr txBox="1"/>
          <p:nvPr/>
        </p:nvSpPr>
        <p:spPr>
          <a:xfrm>
            <a:off x="3879589" y="8849836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pngimg.com/download/9101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44" name="Picture 43" descr="A close-up of a beige surface&#10;&#10;Description automatically generated">
            <a:extLst>
              <a:ext uri="{FF2B5EF4-FFF2-40B4-BE49-F238E27FC236}">
                <a16:creationId xmlns:a16="http://schemas.microsoft.com/office/drawing/2014/main" id="{64DCBFB6-FAF8-884F-ADD1-87382C5409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1679" y="1183448"/>
            <a:ext cx="4035088" cy="2861244"/>
          </a:xfrm>
          <a:prstGeom prst="rect">
            <a:avLst/>
          </a:prstGeom>
        </p:spPr>
      </p:pic>
      <p:pic>
        <p:nvPicPr>
          <p:cNvPr id="36" name="Picture 35" descr="A gold frame with a black background&#10;&#10;Description automatically generated">
            <a:extLst>
              <a:ext uri="{FF2B5EF4-FFF2-40B4-BE49-F238E27FC236}">
                <a16:creationId xmlns:a16="http://schemas.microsoft.com/office/drawing/2014/main" id="{2CE8DA2B-C222-52D5-270C-40E98C5ECE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77989" y="874011"/>
            <a:ext cx="4898896" cy="33526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7EB009-1E21-A45C-8608-E9124C46FC8E}"/>
              </a:ext>
            </a:extLst>
          </p:cNvPr>
          <p:cNvSpPr txBox="1"/>
          <p:nvPr/>
        </p:nvSpPr>
        <p:spPr>
          <a:xfrm>
            <a:off x="4431953" y="2044016"/>
            <a:ext cx="39048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err="1">
                <a:solidFill>
                  <a:srgbClr val="693D21"/>
                </a:solidFill>
                <a:latin typeface="Colonna MT" pitchFamily="82" charset="77"/>
                <a:cs typeface="Castellar" panose="020F0502020204030204" pitchFamily="34" charset="0"/>
              </a:rPr>
              <a:t>FurniFLEX</a:t>
            </a:r>
            <a:endParaRPr lang="en-US" sz="6000" b="1">
              <a:solidFill>
                <a:srgbClr val="693D21"/>
              </a:solidFill>
              <a:latin typeface="Colonna MT" pitchFamily="82" charset="77"/>
              <a:cs typeface="Castellar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B7BD-7A84-4E3D-8047-AE29989B88A1}"/>
              </a:ext>
            </a:extLst>
          </p:cNvPr>
          <p:cNvSpPr txBox="1"/>
          <p:nvPr/>
        </p:nvSpPr>
        <p:spPr>
          <a:xfrm>
            <a:off x="5238044" y="3169061"/>
            <a:ext cx="290681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accent3"/>
                </a:solidFill>
                <a:latin typeface="+mj-lt"/>
              </a:rPr>
              <a:t>“If you want it Flex It”</a:t>
            </a:r>
            <a:endParaRPr lang="en-US" sz="2000" b="1">
              <a:solidFill>
                <a:schemeClr val="accent3"/>
              </a:solidFill>
              <a:latin typeface="+mj-lt"/>
              <a:ea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0741"/>
            <a:ext cx="4802372" cy="2788919"/>
          </a:xfrm>
        </p:spPr>
        <p:txBody>
          <a:bodyPr/>
          <a:lstStyle/>
          <a:p>
            <a:r>
              <a:rPr lang="en-US"/>
              <a:t>Product benefits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098455-F3AD-4CE1-6F83-28C95857EE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3825239"/>
            <a:ext cx="4802735" cy="20726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Helps in slowing rates of global warming by encouraging recycling and reducing wastage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Reduces workload for government workers such as Disposal workers or cleaners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Easy to track users to avoid cat fishing or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1"/>
          </a:p>
        </p:txBody>
      </p:sp>
      <p:pic>
        <p:nvPicPr>
          <p:cNvPr id="15" name="Picture Placeholder 6" descr="A person holding a plant">
            <a:extLst>
              <a:ext uri="{FF2B5EF4-FFF2-40B4-BE49-F238E27FC236}">
                <a16:creationId xmlns:a16="http://schemas.microsoft.com/office/drawing/2014/main" id="{AAA2A7D6-6F43-AFA1-3A7C-846D137112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132" r="12132"/>
          <a:stretch/>
        </p:blipFill>
        <p:spPr>
          <a:xfrm>
            <a:off x="6478588" y="920750"/>
            <a:ext cx="5713412" cy="5029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33284-F7FC-DDC3-73FD-B887B3AF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0741"/>
            <a:ext cx="10219878" cy="1369304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Competitive Landscape &amp; Market Need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6FF3A-357E-6C55-B0B9-791E4C244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437C3-DC03-C25D-57A8-4FDB24620FDB}"/>
              </a:ext>
            </a:extLst>
          </p:cNvPr>
          <p:cNvSpPr txBox="1"/>
          <p:nvPr/>
        </p:nvSpPr>
        <p:spPr>
          <a:xfrm>
            <a:off x="1153438" y="1931095"/>
            <a:ext cx="989556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Platforms like Facebook Marketplace, Craigslist, and eBay offer general-purpose marketplaces for buying and selling used items, including furniture.</a:t>
            </a:r>
            <a:endParaRPr lang="en-US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While these platforms provide broad access to a wide range of items, they lack the focused community and trust factor inherent in </a:t>
            </a:r>
            <a:r>
              <a:rPr lang="en-US" err="1">
                <a:ea typeface="+mn-lt"/>
                <a:cs typeface="+mn-lt"/>
              </a:rPr>
              <a:t>FurniFlex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FurniFlex</a:t>
            </a:r>
            <a:r>
              <a:rPr lang="en-US">
                <a:ea typeface="+mn-lt"/>
                <a:cs typeface="+mn-lt"/>
              </a:rPr>
              <a:t>, unlike general platforms, caters specifically to university students, leveraging their shared community and trust in university email authentication.</a:t>
            </a:r>
            <a:endParaRPr lang="en-US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By tailoring the experience to the unique needs of students, </a:t>
            </a:r>
            <a:r>
              <a:rPr lang="en-US" err="1">
                <a:ea typeface="+mn-lt"/>
                <a:cs typeface="+mn-lt"/>
              </a:rPr>
              <a:t>FurniFlex</a:t>
            </a:r>
            <a:r>
              <a:rPr lang="en-US">
                <a:ea typeface="+mn-lt"/>
                <a:cs typeface="+mn-lt"/>
              </a:rPr>
              <a:t> offers a more relevant and convenient solution for buying and selling furniture within the campus ecosystem.</a:t>
            </a:r>
            <a:endParaRPr lang="en-US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FurniFlex</a:t>
            </a:r>
            <a:r>
              <a:rPr lang="en-US">
                <a:ea typeface="+mn-lt"/>
                <a:cs typeface="+mn-lt"/>
              </a:rPr>
              <a:t> provides a platform where students can find affordable furniture options within their community, addressing the challenges faced by students in getting reliable and economical furnishing solutions.</a:t>
            </a:r>
            <a:endParaRPr lang="en-US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679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6FEED-4879-F434-200A-3B6F499409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31519" y="1485231"/>
            <a:ext cx="10336268" cy="439813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Facebook Marketplace: </a:t>
            </a:r>
            <a:endParaRPr lang="en-US" sz="1400" b="1">
              <a:ea typeface="Source Sans Pro Light"/>
            </a:endParaRPr>
          </a:p>
          <a:p>
            <a:r>
              <a:rPr lang="en-US" sz="1400">
                <a:ea typeface="+mn-lt"/>
                <a:cs typeface="+mn-lt"/>
              </a:rPr>
              <a:t>Lack of focus on university communities, resulting in a broader and less targeted user base.</a:t>
            </a:r>
          </a:p>
          <a:p>
            <a:r>
              <a:rPr lang="en-US" sz="1400">
                <a:ea typeface="+mn-lt"/>
                <a:cs typeface="+mn-lt"/>
              </a:rPr>
              <a:t>Limited trust and verification mechanisms, leading to potential safety concerns for transactions between strangers.</a:t>
            </a:r>
            <a:endParaRPr lang="en-US" sz="1400">
              <a:ea typeface="Source Sans Pro Light"/>
            </a:endParaRPr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Craigslist:</a:t>
            </a:r>
            <a:endParaRPr lang="en-US" sz="1400" b="1">
              <a:ea typeface="Source Sans Pro Light"/>
            </a:endParaRPr>
          </a:p>
          <a:p>
            <a:r>
              <a:rPr lang="en-US" sz="1400">
                <a:ea typeface="+mn-lt"/>
                <a:cs typeface="+mn-lt"/>
              </a:rPr>
              <a:t>Anonymity of users may lead to security risks and scams, as there is no built-in verification process.</a:t>
            </a:r>
            <a:endParaRPr lang="en-US" sz="1400">
              <a:ea typeface="Source Sans Pro Light"/>
            </a:endParaRPr>
          </a:p>
          <a:p>
            <a:r>
              <a:rPr lang="en-US" sz="1400">
                <a:ea typeface="+mn-lt"/>
                <a:cs typeface="+mn-lt"/>
              </a:rPr>
              <a:t>Limited search and filtering options, making it challenging to narrow down results to specific university communities or preferences.</a:t>
            </a:r>
            <a:endParaRPr lang="en-US" sz="1400">
              <a:ea typeface="Source Sans Pro Light"/>
            </a:endParaRPr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eBay:</a:t>
            </a:r>
            <a:endParaRPr lang="en-US" sz="1400" b="1">
              <a:ea typeface="Source Sans Pro Light"/>
            </a:endParaRPr>
          </a:p>
          <a:p>
            <a:r>
              <a:rPr lang="en-US" sz="1400">
                <a:ea typeface="+mn-lt"/>
                <a:cs typeface="+mn-lt"/>
              </a:rPr>
              <a:t>Higher fees for sellers, including listing fees and transaction fees, which may discourage casual sellers or students on a budget.</a:t>
            </a:r>
            <a:endParaRPr lang="en-US" sz="1400">
              <a:ea typeface="Source Sans Pro Light"/>
            </a:endParaRPr>
          </a:p>
          <a:p>
            <a:r>
              <a:rPr lang="en-US" sz="1400">
                <a:ea typeface="+mn-lt"/>
                <a:cs typeface="+mn-lt"/>
              </a:rPr>
              <a:t>Longer shipping times and potential shipping costs for larger furniture items, making it less suitable for local transactions within university communities.</a:t>
            </a:r>
            <a:endParaRPr lang="en-US" sz="1400">
              <a:ea typeface="Source Sans Pro Light"/>
            </a:endParaRPr>
          </a:p>
          <a:p>
            <a:r>
              <a:rPr lang="en-US" sz="1400">
                <a:ea typeface="+mn-lt"/>
                <a:cs typeface="+mn-lt"/>
              </a:rPr>
              <a:t>Competing with a wide range of sellers and products from across the globe, resulting in less localized and community-focused experience.</a:t>
            </a:r>
            <a:endParaRPr lang="en-US" sz="1400">
              <a:ea typeface="Source Sans Pro Light"/>
            </a:endParaRPr>
          </a:p>
          <a:p>
            <a:endParaRPr lang="en-US" sz="1400">
              <a:ea typeface="Source Sans Pro Light"/>
            </a:endParaRPr>
          </a:p>
          <a:p>
            <a:endParaRPr lang="en-US" sz="1400">
              <a:ea typeface="Source Sans Pro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01DE0-4350-B7DF-AD5D-B7D9A6709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465B2B7-A5A7-4EDC-9D66-46188B56F9EB}"/>
              </a:ext>
            </a:extLst>
          </p:cNvPr>
          <p:cNvSpPr txBox="1">
            <a:spLocks/>
          </p:cNvSpPr>
          <p:nvPr/>
        </p:nvSpPr>
        <p:spPr>
          <a:xfrm>
            <a:off x="935903" y="178226"/>
            <a:ext cx="10515600" cy="153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Comparison with Competitors </a:t>
            </a:r>
          </a:p>
        </p:txBody>
      </p:sp>
    </p:spTree>
    <p:extLst>
      <p:ext uri="{BB962C8B-B14F-4D97-AF65-F5344CB8AC3E}">
        <p14:creationId xmlns:p14="http://schemas.microsoft.com/office/powerpoint/2010/main" val="360201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 dirty="0" err="1"/>
              <a:t>FurniFlex</a:t>
            </a:r>
            <a:r>
              <a:rPr lang="en-US" dirty="0"/>
              <a:t> Competitive Advantage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3159D-E72A-4C5B-E9D2-18BA09A87C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1" y="2153285"/>
            <a:ext cx="3261359" cy="35004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 Light"/>
              </a:rPr>
              <a:t>Combats Inflation</a:t>
            </a:r>
          </a:p>
          <a:p>
            <a:r>
              <a:rPr lang="en-US" dirty="0">
                <a:ea typeface="Source Sans Pro Light"/>
              </a:rPr>
              <a:t>Encourages sustainability</a:t>
            </a:r>
          </a:p>
          <a:p>
            <a:r>
              <a:rPr lang="en-US" dirty="0">
                <a:ea typeface="Source Sans Pro Light"/>
              </a:rPr>
              <a:t>Reduces workload for essential workers</a:t>
            </a:r>
          </a:p>
          <a:p>
            <a:r>
              <a:rPr lang="en-US" dirty="0"/>
              <a:t>Helps save</a:t>
            </a:r>
            <a:endParaRPr lang="en-US" dirty="0">
              <a:ea typeface="Source Sans Pro Light"/>
            </a:endParaRPr>
          </a:p>
          <a:p>
            <a:r>
              <a:rPr lang="en-US" dirty="0">
                <a:ea typeface="Source Sans Pro Light"/>
              </a:rPr>
              <a:t>Recycling Friendly</a:t>
            </a:r>
          </a:p>
          <a:p>
            <a:r>
              <a:rPr lang="en-US" dirty="0">
                <a:ea typeface="Source Sans Pro Light"/>
              </a:rPr>
              <a:t>Less chances for Fraud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1A4F1-ABAF-2D28-B31B-A6DC9942FA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80560" y="2153285"/>
            <a:ext cx="6964680" cy="35004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Only product specifically dedicated to this niche market</a:t>
            </a:r>
          </a:p>
          <a:p>
            <a:r>
              <a:rPr lang="en-US"/>
              <a:t>Well-designed product that's both stylish and functional</a:t>
            </a:r>
            <a:endParaRPr lang="en-US">
              <a:ea typeface="Source Sans Pro Light"/>
            </a:endParaRPr>
          </a:p>
          <a:p>
            <a:r>
              <a:rPr lang="en-US"/>
              <a:t>Conducted testing with college students in the area</a:t>
            </a:r>
            <a:endParaRPr lang="en-US">
              <a:ea typeface="Source Sans Pro Light"/>
            </a:endParaRPr>
          </a:p>
          <a:p>
            <a:r>
              <a:rPr lang="en-US"/>
              <a:t>Designed with the help and input of experts in the field </a:t>
            </a:r>
            <a:endParaRPr lang="en-US">
              <a:ea typeface="Source Sans Pro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2CA7-4E09-7A12-3F5D-CB985CB9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Projected Sustainability - </a:t>
            </a:r>
            <a:r>
              <a:rPr lang="en-US" err="1">
                <a:ea typeface="+mj-lt"/>
                <a:cs typeface="+mj-lt"/>
              </a:rPr>
              <a:t>FurniFlex's</a:t>
            </a:r>
            <a:r>
              <a:rPr lang="en-US">
                <a:ea typeface="+mj-lt"/>
                <a:cs typeface="+mj-lt"/>
              </a:rPr>
              <a:t> Environmental Impact</a:t>
            </a:r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19C78-4999-23DD-1F5E-8CE24DD50E3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31519" y="2017587"/>
            <a:ext cx="10513721" cy="3970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Recycling: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FurniFlex</a:t>
            </a:r>
            <a:r>
              <a:rPr lang="en-US" dirty="0">
                <a:ea typeface="+mn-lt"/>
                <a:cs typeface="+mn-lt"/>
              </a:rPr>
              <a:t> promotes sustainability by facilitating the reuse and recycling of furniture items within university communities, reducing the need for new production and minimizing waste.</a:t>
            </a:r>
            <a:endParaRPr lang="en-US" dirty="0">
              <a:ea typeface="Source Sans Pro Light"/>
            </a:endParaRPr>
          </a:p>
          <a:p>
            <a:r>
              <a:rPr lang="en-US" b="1" dirty="0">
                <a:ea typeface="+mn-lt"/>
                <a:cs typeface="+mn-lt"/>
              </a:rPr>
              <a:t>Emission Reduction:</a:t>
            </a:r>
            <a:r>
              <a:rPr lang="en-US" dirty="0">
                <a:ea typeface="+mn-lt"/>
                <a:cs typeface="+mn-lt"/>
              </a:rPr>
              <a:t> By encouraging local transactions, </a:t>
            </a:r>
            <a:r>
              <a:rPr lang="en-US" dirty="0" err="1">
                <a:ea typeface="+mn-lt"/>
                <a:cs typeface="+mn-lt"/>
              </a:rPr>
              <a:t>FurniFlex</a:t>
            </a:r>
            <a:r>
              <a:rPr lang="en-US" dirty="0">
                <a:ea typeface="+mn-lt"/>
                <a:cs typeface="+mn-lt"/>
              </a:rPr>
              <a:t> reduces transportation emissions associated with the delivery of new furniture items, contributing to a greener environment.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Landfill Diversion:</a:t>
            </a:r>
            <a:r>
              <a:rPr lang="en-US" dirty="0">
                <a:ea typeface="+mn-lt"/>
                <a:cs typeface="+mn-lt"/>
              </a:rPr>
              <a:t> By extending the lifespan of furniture through resale and reuse, </a:t>
            </a:r>
            <a:r>
              <a:rPr lang="en-US" dirty="0" err="1">
                <a:ea typeface="+mn-lt"/>
                <a:cs typeface="+mn-lt"/>
              </a:rPr>
              <a:t>FurniFlex</a:t>
            </a:r>
            <a:r>
              <a:rPr lang="en-US" dirty="0">
                <a:ea typeface="+mn-lt"/>
                <a:cs typeface="+mn-lt"/>
              </a:rPr>
              <a:t> helps divert furniture from landfills, mitigating the environmental impact of disposal and landfill accumulation.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Community Engagement: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FurniFlex</a:t>
            </a:r>
            <a:r>
              <a:rPr lang="en-US" dirty="0">
                <a:ea typeface="+mn-lt"/>
                <a:cs typeface="+mn-lt"/>
              </a:rPr>
              <a:t> fosters a culture of environmental responsibility and conscious consumption within university communities, empowering students to make eco-friendly choices in their furnishing decisions.</a:t>
            </a:r>
          </a:p>
          <a:p>
            <a:endParaRPr lang="en-US" b="1" dirty="0">
              <a:ea typeface="Source Sans Pro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647F4-3D73-8A3C-855A-854F76631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32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2A80-DC1C-BB1D-3D06-0B6C7AAA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11" y="359853"/>
            <a:ext cx="2843409" cy="1531525"/>
          </a:xfrm>
        </p:spPr>
        <p:txBody>
          <a:bodyPr/>
          <a:lstStyle/>
          <a:p>
            <a:r>
              <a:rPr lang="en-US" dirty="0"/>
              <a:t>For Chubb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C1466-4CA7-9371-C9FA-97E477E2E2A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11025" y="2017586"/>
            <a:ext cx="4156762" cy="3500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ea typeface="Source Sans Pro Light"/>
              </a:rPr>
              <a:t>Our model can be used to </a:t>
            </a:r>
            <a:r>
              <a:rPr lang="en-US" sz="2800" dirty="0" err="1">
                <a:ea typeface="+mn-lt"/>
                <a:cs typeface="+mn-lt"/>
              </a:rPr>
              <a:t>to</a:t>
            </a:r>
            <a:r>
              <a:rPr lang="en-US" sz="2800" dirty="0">
                <a:ea typeface="+mn-lt"/>
                <a:cs typeface="+mn-lt"/>
              </a:rPr>
              <a:t> decrease customer churn rate while increasing accessibility to children and the elderly</a:t>
            </a:r>
            <a:endParaRPr lang="en-US" sz="2800">
              <a:ea typeface="Source Sans Pro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40DE3-7CB7-B1A9-B36E-17FD1A4EC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Placeholder 19" descr="A group of people looking at a computer">
            <a:extLst>
              <a:ext uri="{FF2B5EF4-FFF2-40B4-BE49-F238E27FC236}">
                <a16:creationId xmlns:a16="http://schemas.microsoft.com/office/drawing/2014/main" id="{E8BE761D-F7EF-0DB2-12BA-B7786D5B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" r="16"/>
          <a:stretch/>
        </p:blipFill>
        <p:spPr>
          <a:xfrm>
            <a:off x="727054" y="1755818"/>
            <a:ext cx="5650782" cy="40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2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B5244AC-D906-A60B-5023-D0289CF4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9" y="614812"/>
            <a:ext cx="10359659" cy="1325563"/>
          </a:xfrm>
        </p:spPr>
        <p:txBody>
          <a:bodyPr/>
          <a:lstStyle/>
          <a:p>
            <a:r>
              <a:rPr lang="en-US"/>
              <a:t>Future Scalability &amp; Growth Strategy</a:t>
            </a:r>
          </a:p>
        </p:txBody>
      </p:sp>
      <p:pic>
        <p:nvPicPr>
          <p:cNvPr id="22" name="Picture Placeholder 21" descr="A person holding a sign in front of a window">
            <a:extLst>
              <a:ext uri="{FF2B5EF4-FFF2-40B4-BE49-F238E27FC236}">
                <a16:creationId xmlns:a16="http://schemas.microsoft.com/office/drawing/2014/main" id="{0333AC2F-0501-ECB9-F8A0-289B12ADFB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21" b="221"/>
          <a:stretch/>
        </p:blipFill>
        <p:spPr>
          <a:xfrm>
            <a:off x="0" y="2178050"/>
            <a:ext cx="5713413" cy="466883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9FB22-CA85-FC72-AA81-4708F62AB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11743" y="1787943"/>
            <a:ext cx="5675832" cy="469845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ea typeface="+mn-lt"/>
                <a:cs typeface="+mn-lt"/>
              </a:rPr>
              <a:t>Explore opportunities to partner with more universities and expand the platform's reach to additional campuses.</a:t>
            </a:r>
            <a:endParaRPr lang="en-US">
              <a:ea typeface="Source Sans Pro Light"/>
            </a:endParaRPr>
          </a:p>
          <a:p>
            <a:r>
              <a:rPr lang="en-US">
                <a:ea typeface="+mn-lt"/>
                <a:cs typeface="+mn-lt"/>
              </a:rPr>
              <a:t>Continuously innovate by adding new features like user ratings, personalized recommendations, and virtual staging.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Develop a mobile app to increase accessibility and cater to the preferences of the mobile-first generation.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Promote a vibrant community through events, forums, and social media campaigns to increase user engagement and retention.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Introduce premium features, advertising opportunities, or transaction fees to generate revenue while keeping basic services free for users.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Consider international expansion to universities worldwide, tapping into a broader market of students seeking affordable furnishing solutions.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Include visuals representing growth, expansion, innovation, and community engagement, along with a world map indicating potential global expansion.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CC2E-BB8C-CF5A-C460-C662927C0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423D3-9F5B-58C0-D328-0DC053A8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92031-EA26-2207-C6D8-4123359F43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2208" y="1923642"/>
            <a:ext cx="10352217" cy="40199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  <a:hlinkClick r:id="rId2"/>
              </a:rPr>
              <a:t>https://www.businessnewsdaily.com/9481-p2p-marketplace-apps.html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  <a:hlinkClick r:id="rId3"/>
              </a:rPr>
              <a:t>https://globalnews.ca/news/8740368/facebook-marketplace-users-pros-cons-scam/</a:t>
            </a:r>
            <a:endParaRPr lang="en-US" sz="2400">
              <a:ea typeface="Source Sans Pro Light"/>
            </a:endParaRPr>
          </a:p>
          <a:p>
            <a:r>
              <a:rPr lang="en-US" sz="2400">
                <a:ea typeface="+mn-lt"/>
                <a:cs typeface="+mn-lt"/>
                <a:hlinkClick r:id="rId4"/>
              </a:rPr>
              <a:t>https://www.zipsale.co.uk/blog/ebay-vs-facebook-marketplace</a:t>
            </a:r>
            <a:endParaRPr lang="en-US" sz="2400">
              <a:ea typeface="Source Sans Pro Light"/>
            </a:endParaRPr>
          </a:p>
          <a:p>
            <a:endParaRPr lang="en-US" sz="2400">
              <a:ea typeface="Source Sans Pro Light"/>
            </a:endParaRPr>
          </a:p>
          <a:p>
            <a:endParaRPr lang="en-US" sz="2400">
              <a:ea typeface="Source Sans Pro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BD0CB-551C-3BAB-9087-66096CFD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18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ok open on a table with a lamp&#10;&#10;Description automatically generated">
            <a:extLst>
              <a:ext uri="{FF2B5EF4-FFF2-40B4-BE49-F238E27FC236}">
                <a16:creationId xmlns:a16="http://schemas.microsoft.com/office/drawing/2014/main" id="{DE559D2A-47D8-27DF-96BF-8B144CCF3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7503" b="425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253535">
            <a:off x="4638855" y="4711700"/>
            <a:ext cx="4701904" cy="1075304"/>
          </a:xfrm>
        </p:spPr>
        <p:txBody>
          <a:bodyPr anchor="b">
            <a:normAutofit/>
          </a:bodyPr>
          <a:lstStyle/>
          <a:p>
            <a:r>
              <a:rPr lang="en-US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53439"/>
            <a:ext cx="4802373" cy="2833689"/>
          </a:xfrm>
          <a:noFill/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rgbClr val="693D21"/>
                </a:solidFill>
                <a:latin typeface="Colonna MT" pitchFamily="82" charset="77"/>
                <a:ea typeface="+mn-ea"/>
              </a:rPr>
              <a:t>Product overview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CC1959B-E6A9-5770-EC41-43538A9E36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3931919"/>
            <a:ext cx="4802735" cy="2072641"/>
          </a:xfrm>
        </p:spPr>
        <p:txBody>
          <a:bodyPr>
            <a:normAutofit fontScale="85000" lnSpcReduction="10000"/>
          </a:bodyPr>
          <a:lstStyle/>
          <a:p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Welcome to </a:t>
            </a:r>
            <a:r>
              <a:rPr lang="en-US" b="1" err="1">
                <a:solidFill>
                  <a:srgbClr val="595959"/>
                </a:solidFill>
                <a:ea typeface="+mn-lt"/>
                <a:cs typeface="+mn-lt"/>
              </a:rPr>
              <a:t>FurniFlex</a:t>
            </a: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, where university students connect to buy and sell furniture, books, and more as they move in or out. Whether you're looking to furnish your new space or find a new home for your belongings.  </a:t>
            </a:r>
            <a:r>
              <a:rPr lang="en-US" err="1">
                <a:solidFill>
                  <a:srgbClr val="595959"/>
                </a:solidFill>
                <a:ea typeface="+mn-lt"/>
                <a:cs typeface="+mn-lt"/>
              </a:rPr>
              <a:t>FurniFlex</a:t>
            </a:r>
            <a:r>
              <a:rPr lang="en-US">
                <a:solidFill>
                  <a:srgbClr val="595959"/>
                </a:solidFill>
                <a:ea typeface="+mn-lt"/>
                <a:cs typeface="+mn-lt"/>
              </a:rPr>
              <a:t> makes it easy. Say goodbye to unwanted items and hello to great deals with our convenient platform designed specifically for student needs. Join us and flex your hassle-free move!</a:t>
            </a:r>
            <a:endParaRPr lang="en-US"/>
          </a:p>
        </p:txBody>
      </p:sp>
      <p:pic>
        <p:nvPicPr>
          <p:cNvPr id="20" name="Picture Placeholder 19" descr="A group of people looking at a computer">
            <a:extLst>
              <a:ext uri="{FF2B5EF4-FFF2-40B4-BE49-F238E27FC236}">
                <a16:creationId xmlns:a16="http://schemas.microsoft.com/office/drawing/2014/main" id="{3F8EC18D-03A7-9C7B-E8C4-34A8973C74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" r="16"/>
          <a:stretch/>
        </p:blipFill>
        <p:spPr>
          <a:xfrm>
            <a:off x="6478588" y="920750"/>
            <a:ext cx="5713412" cy="5029200"/>
          </a:xfrm>
        </p:spPr>
      </p:pic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97995" y="1020445"/>
            <a:ext cx="6879967" cy="5029200"/>
          </a:xfrm>
        </p:spPr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Market gap: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Few, if any, platforms cater specifically to university students for buying and selling furniture within their campus community, leaving a significant need unaddressed.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r>
              <a:rPr lang="en-US" sz="1400" b="1">
                <a:solidFill>
                  <a:schemeClr val="tx1"/>
                </a:solidFill>
              </a:rPr>
              <a:t>Customers: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76.5% of university students resort to inefficient methods or general-purpose marketplaces, lacking tailored solutions for their furniture acquisition needs.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r>
              <a:rPr lang="en-US" sz="1400" b="1">
                <a:solidFill>
                  <a:schemeClr val="tx1"/>
                </a:solidFill>
              </a:rPr>
              <a:t>Financials: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Millennials, including university students, contribute substantially to the $1 trillion spent on various products, highlighting a sizable market opportunity for a specialized platform like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FurniFlex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r>
              <a:rPr lang="en-US" sz="1400" b="1">
                <a:solidFill>
                  <a:schemeClr val="tx1"/>
                </a:solidFill>
              </a:rPr>
              <a:t>Costs: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The absence of a dedicated platform results in lost productivity and financial strain, with students facing thousands of dollars in unnecessary expenses due to inefficient transactions and unreliable sources.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r>
              <a:rPr lang="en-US" sz="1400" b="1">
                <a:solidFill>
                  <a:schemeClr val="tx1"/>
                </a:solidFill>
              </a:rPr>
              <a:t>Usability: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FurniFlex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aims to fill this gap by offering a user-friendly solution tailored to university life, providing convenience and efficiency in buying and selling furniture items within campus communities.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E087C75F-D138-09C8-1586-C7058565B888}"/>
              </a:ext>
            </a:extLst>
          </p:cNvPr>
          <p:cNvSpPr txBox="1">
            <a:spLocks/>
          </p:cNvSpPr>
          <p:nvPr/>
        </p:nvSpPr>
        <p:spPr>
          <a:xfrm>
            <a:off x="935277" y="1714933"/>
            <a:ext cx="3466263" cy="2788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6187B-AC94-F6E4-6B8F-FAB5DD4D4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4354" y="1815804"/>
            <a:ext cx="7490458" cy="4189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>
              <a:ea typeface="Source Sans Pro Light"/>
            </a:endParaRPr>
          </a:p>
          <a:p>
            <a:pPr lvl="1"/>
            <a:r>
              <a:rPr lang="en-US"/>
              <a:t>Queries:</a:t>
            </a:r>
            <a:endParaRPr lang="en-US">
              <a:ea typeface="Source Sans Pro Light"/>
            </a:endParaRPr>
          </a:p>
          <a:p>
            <a:pPr lvl="2"/>
            <a:r>
              <a:rPr lang="en-US"/>
              <a:t>Keep track of active listings and their owners</a:t>
            </a:r>
            <a:endParaRPr lang="en-US">
              <a:ea typeface="Source Sans Pro Light"/>
            </a:endParaRPr>
          </a:p>
          <a:p>
            <a:pPr lvl="2"/>
            <a:r>
              <a:rPr lang="en-US"/>
              <a:t>Get a receipt</a:t>
            </a:r>
            <a:endParaRPr lang="en-US">
              <a:ea typeface="Source Sans Pro Light"/>
            </a:endParaRPr>
          </a:p>
          <a:p>
            <a:pPr lvl="2"/>
            <a:r>
              <a:rPr lang="en-US"/>
              <a:t>Keep track of a user’s listings</a:t>
            </a:r>
            <a:endParaRPr lang="en-US">
              <a:ea typeface="Source Sans Pro Light"/>
            </a:endParaRPr>
          </a:p>
          <a:p>
            <a:pPr lvl="2"/>
            <a:r>
              <a:rPr lang="en-US"/>
              <a:t>Get user inbox, Sent box  and most recent chat</a:t>
            </a:r>
            <a:endParaRPr lang="en-US">
              <a:ea typeface="Source Sans Pro Light"/>
            </a:endParaRPr>
          </a:p>
          <a:p>
            <a:pPr lvl="1"/>
            <a:r>
              <a:rPr lang="en-US">
                <a:ea typeface="Source Sans Pro Light"/>
              </a:rPr>
              <a:t>Chubb</a:t>
            </a:r>
          </a:p>
          <a:p>
            <a:pPr lvl="1"/>
            <a:r>
              <a:rPr lang="en-US">
                <a:ea typeface="Source Sans Pro Light"/>
              </a:rPr>
              <a:t>Comcast</a:t>
            </a:r>
          </a:p>
          <a:p>
            <a:pPr lvl="2"/>
            <a:endParaRPr lang="en-US">
              <a:ea typeface="Source Sans Pro Light"/>
            </a:endParaRPr>
          </a:p>
          <a:p>
            <a:endParaRPr lang="en-US">
              <a:ea typeface="Source Sans Pro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085EB0-3E37-ABCC-75DA-43416C56B4C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15745" y="2153285"/>
            <a:ext cx="3229495" cy="3500438"/>
          </a:xfrm>
        </p:spPr>
        <p:txBody>
          <a:bodyPr/>
          <a:lstStyle/>
          <a:p>
            <a:r>
              <a:rPr lang="en-US"/>
              <a:t>Close the gap</a:t>
            </a:r>
          </a:p>
          <a:p>
            <a:r>
              <a:rPr lang="en-US"/>
              <a:t>Target audience </a:t>
            </a:r>
          </a:p>
          <a:p>
            <a:r>
              <a:rPr lang="en-US"/>
              <a:t>Cost savings</a:t>
            </a:r>
          </a:p>
          <a:p>
            <a:r>
              <a:rPr lang="en-US"/>
              <a:t>Easy to use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B27BAD-9602-6B60-C782-2749DB99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C143FAA-D284-D2F8-275D-44C82702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86" y="942494"/>
            <a:ext cx="2297167" cy="1536317"/>
          </a:xfrm>
        </p:spPr>
        <p:txBody>
          <a:bodyPr/>
          <a:lstStyle/>
          <a:p>
            <a:r>
              <a:rPr lang="en-US"/>
              <a:t>Features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60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2FB1-DF44-C3E0-AC9C-CECA46EBD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020046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61B5D-0C27-8E54-7950-3D97B7F1C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3A78E9-3F57-7335-8B5A-AE9E55FE359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67012" y="1928497"/>
            <a:ext cx="5224208" cy="3542916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352EDA5-AF99-B1C0-28C7-2E3E85DD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28" y="1931096"/>
            <a:ext cx="5122824" cy="35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0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2FB1-DF44-C3E0-AC9C-CECA46EBD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020046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61B5D-0C27-8E54-7950-3D97B7F1C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241911-3FA8-219B-2271-5CF8CBD3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13" y="1503123"/>
            <a:ext cx="8932824" cy="462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3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9361-296F-4E16-6442-B0DCB1D47D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2" y="2153285"/>
            <a:ext cx="5172017" cy="35004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solidFill>
                  <a:schemeClr val="tx1"/>
                </a:solidFill>
              </a:rPr>
              <a:t>IN-SCOPE</a:t>
            </a:r>
            <a:endParaRPr lang="en-US" b="1">
              <a:solidFill>
                <a:schemeClr val="tx1"/>
              </a:solidFill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Development of a syatem for university students to buy and sell used/unused furniture and items.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User authentication through university email addresses to ensure a trusted community.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Listing and browsing functionality for items, including furniture such as chairs, tables, bed frames, etc.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Communication tools to facilitate interactions between buyers and sellers.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Implementing payment processing for transactions within the platform.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endParaRPr lang="en-US">
              <a:solidFill>
                <a:schemeClr val="tx1"/>
              </a:solidFill>
              <a:ea typeface="Source Sans Pro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F1620-4166-8A31-1DE4-DCE3DD366A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2458" y="2153285"/>
            <a:ext cx="5212782" cy="35004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OUT-SCOPE</a:t>
            </a:r>
            <a:endParaRPr lang="en-US">
              <a:solidFill>
                <a:schemeClr val="tx1"/>
              </a:solidFill>
              <a:ea typeface="Source Sans Pro Light"/>
            </a:endParaRPr>
          </a:p>
          <a:p>
            <a:r>
              <a:rPr lang="en-US" sz="1400" b="0">
                <a:solidFill>
                  <a:schemeClr val="tx1"/>
                </a:solidFill>
                <a:ea typeface="+mn-lt"/>
                <a:cs typeface="+mn-lt"/>
              </a:rPr>
              <a:t>Providing delivery services for items sold through the platform.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r>
              <a:rPr lang="en-US" sz="1400" b="0">
                <a:solidFill>
                  <a:schemeClr val="tx1"/>
                </a:solidFill>
                <a:ea typeface="+mn-lt"/>
                <a:cs typeface="+mn-lt"/>
              </a:rPr>
              <a:t>Managing transactions outside of the platform.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r>
              <a:rPr lang="en-US" sz="1400" b="0">
                <a:solidFill>
                  <a:schemeClr val="tx1"/>
                </a:solidFill>
                <a:ea typeface="+mn-lt"/>
                <a:cs typeface="+mn-lt"/>
              </a:rPr>
              <a:t>Offering warranty or guarantee services for items sold.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r>
              <a:rPr lang="en-US" sz="1400" b="0">
                <a:solidFill>
                  <a:schemeClr val="tx1"/>
                </a:solidFill>
                <a:ea typeface="+mn-lt"/>
                <a:cs typeface="+mn-lt"/>
              </a:rPr>
              <a:t>Integration with external e-commerce platforms.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r>
              <a:rPr lang="en-US" sz="1400" b="0">
                <a:solidFill>
                  <a:schemeClr val="tx1"/>
                </a:solidFill>
                <a:ea typeface="+mn-lt"/>
                <a:cs typeface="+mn-lt"/>
              </a:rPr>
              <a:t>Expanding beyond the university student community to include non-student users.</a:t>
            </a:r>
            <a:endParaRPr lang="en-US" sz="1400">
              <a:solidFill>
                <a:schemeClr val="tx1"/>
              </a:solidFill>
              <a:ea typeface="Source Sans Pro Light"/>
            </a:endParaRPr>
          </a:p>
          <a:p>
            <a:endParaRPr lang="en-US">
              <a:solidFill>
                <a:schemeClr val="tx1"/>
              </a:solidFill>
              <a:ea typeface="Source Sans Pro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FD68E-E988-EB2C-9833-CE238682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33C6A91-8B9A-4952-D97E-23CB500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38" y="806796"/>
            <a:ext cx="4791934" cy="1035276"/>
          </a:xfrm>
        </p:spPr>
        <p:txBody>
          <a:bodyPr/>
          <a:lstStyle/>
          <a:p>
            <a:r>
              <a:rPr lang="en-US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79426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1A4D9-BB3C-706E-591F-E0C34D44F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F130E39-7DC8-6630-DAA7-C53B70AAB88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095510499"/>
              </p:ext>
            </p:extLst>
          </p:nvPr>
        </p:nvGraphicFramePr>
        <p:xfrm>
          <a:off x="930275" y="2168526"/>
          <a:ext cx="10331450" cy="393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itle 7">
            <a:extLst>
              <a:ext uri="{FF2B5EF4-FFF2-40B4-BE49-F238E27FC236}">
                <a16:creationId xmlns:a16="http://schemas.microsoft.com/office/drawing/2014/main" id="{8C58A3F6-A6E7-BEC3-05C6-4182BE692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276" y="827673"/>
            <a:ext cx="4791934" cy="1003961"/>
          </a:xfrm>
        </p:spPr>
        <p:txBody>
          <a:bodyPr/>
          <a:lstStyle/>
          <a:p>
            <a:r>
              <a:rPr lang="en-US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811171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B59404-DBD6-DD6E-1FAC-23A0166F32FE}"/>
              </a:ext>
            </a:extLst>
          </p:cNvPr>
          <p:cNvSpPr txBox="1"/>
          <p:nvPr/>
        </p:nvSpPr>
        <p:spPr>
          <a:xfrm>
            <a:off x="434340" y="371623"/>
            <a:ext cx="10515600" cy="153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Simplified Logical ERD Design</a:t>
            </a:r>
          </a:p>
        </p:txBody>
      </p:sp>
      <p:sp>
        <p:nvSpPr>
          <p:cNvPr id="1037" name="Slide Number Placeholder 4">
            <a:extLst>
              <a:ext uri="{FF2B5EF4-FFF2-40B4-BE49-F238E27FC236}">
                <a16:creationId xmlns:a16="http://schemas.microsoft.com/office/drawing/2014/main" id="{854997C3-E011-C32E-F939-1F3C5A666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7AE418C-0AAE-AD1B-6163-1096F9E7D5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7AECB07-B47C-48D7-7EBE-50DDCE2E979A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74800"/>
            <a:ext cx="9426891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971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Application>Microsoft Office PowerPoint</Application>
  <PresentationFormat>Widescreen</PresentationFormat>
  <Slides>18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Custom</vt:lpstr>
      <vt:lpstr>PowerPoint Presentation</vt:lpstr>
      <vt:lpstr>Product overview</vt:lpstr>
      <vt:lpstr>PowerPoint Presentation</vt:lpstr>
      <vt:lpstr>Features </vt:lpstr>
      <vt:lpstr>Implementation</vt:lpstr>
      <vt:lpstr>Implementation</vt:lpstr>
      <vt:lpstr>Scope</vt:lpstr>
      <vt:lpstr>Requirements</vt:lpstr>
      <vt:lpstr>PowerPoint Presentation</vt:lpstr>
      <vt:lpstr>Product benefits</vt:lpstr>
      <vt:lpstr>Competitive Landscape &amp; Market Need </vt:lpstr>
      <vt:lpstr>PowerPoint Presentation</vt:lpstr>
      <vt:lpstr>FurniFlex Competitive Advantage </vt:lpstr>
      <vt:lpstr>Projected Sustainability - FurniFlex's Environmental Impact </vt:lpstr>
      <vt:lpstr>For Chubb</vt:lpstr>
      <vt:lpstr>Future Scalability &amp; Growth Strategy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FurniFlex</dc:title>
  <dc:creator>Adesida,Adesewa</dc:creator>
  <cp:revision>89</cp:revision>
  <dcterms:created xsi:type="dcterms:W3CDTF">2024-04-17T23:31:36Z</dcterms:created>
  <dcterms:modified xsi:type="dcterms:W3CDTF">2024-04-21T16:25:44Z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